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3" r:id="rId5"/>
    <p:sldId id="264" r:id="rId6"/>
    <p:sldId id="268" r:id="rId7"/>
    <p:sldId id="265" r:id="rId8"/>
    <p:sldId id="266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  <a:srgbClr val="001F58"/>
    <a:srgbClr val="00153A"/>
    <a:srgbClr val="00091A"/>
    <a:srgbClr val="00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C0AB0-B7D1-12FE-6C1A-70E3F521A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7DAF2-D3DD-AAC6-5AE7-EC29B3105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68633-2A7E-6454-5F2A-E08D23C0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2FBE1-4E3B-4C9F-DEEC-9DB77BED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ABFD7-5E67-1B60-D558-BF45C0DF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4E9C-B53C-60E3-DC98-A3F4CF2F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654EC-9D33-5475-3463-58727A9F2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B7549-C925-CEB2-A98D-01BA0809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DF7C7-A984-B0BB-87ED-1EA0FFF1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4618A-CDD2-56F3-6063-627B6026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4454B-55ED-6553-1CDB-951D85BE4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068F5-D42D-5981-165D-E6485FAD6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EC391-1CA5-AD8B-BD52-976453CA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4C714-7C3D-194E-345B-6FEBE07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02A50-7602-6CA1-D949-8B014E0B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60CE-E263-8ECF-F5B0-E7A19C5C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83C57-9C46-CA21-0779-27A47DA3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D5469-3C90-9F83-8892-2CF6BFAB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2B776-4070-592D-02DE-B160AF68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73C7-F3B1-1386-CB1A-39AE3424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2F2C-2D87-B94C-E17D-994FE2D7D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48DD1-D33A-9AC6-6BA4-789F7B36C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F45F1-7A60-9487-EE23-E38E133D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40D1-55D8-848A-6A5F-0C3A9CA1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78A53-AEA1-289C-ABB5-8CFD7ED9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2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C93B6-0648-AB34-FFC9-A7BD286D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8A1B-29A5-74C5-2E56-9C230232C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C6E5-A9AE-09E6-43AD-32C3295CA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4771D-E204-CF81-A192-A9397948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CDAB6-7E7F-4CCC-CD54-3E29EEDD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F6790-B0B6-C3EE-3EA8-CACC9C44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0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F5AD-7FE6-A6E4-4EA9-512F3395A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58016-5A2C-E77D-033F-030364B64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39143-0EFA-088E-A45C-19933C84C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CE25D-BF2F-9D56-F69D-BBAF0E23E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FCBC8-D166-1006-0459-2E7286CB3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186F2-CA7B-9B68-BC1D-B05D4F1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036E1-EF0B-A71D-970C-CD0E476E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28BB7-C917-8931-5B30-793B95AC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1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0C5C5-6EC3-F6BC-44AE-63303BFC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FF00E-40FC-E209-E04A-7E07CA2D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583BF-9360-6FEC-5164-1E71AD5F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CECF3-0082-5145-EE8A-D5B0F7F3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19F8E9-4608-A10D-0DEC-98993966F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630B3-C691-60DA-9A8A-0F2BFF3F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33B18-EAC2-E022-A3F3-63351F22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9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8F797-B626-5C0E-86AD-DC751F0FE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C5538-3428-C7CB-8E0D-5E6838AB3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4E372-6281-DBD7-1445-1C89CC66B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FC609-5BC0-2AC1-0FA7-5656234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4654A-9F2D-3FDE-8FF8-0EFCDF40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8644-8297-67BB-BBB4-CCA3045D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DC32-352B-AC7D-D8F3-257578DA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5FE54-3482-9334-FE05-D4E5CE8E1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80DDC-4BAD-1521-BE6F-4B5F3AE65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1F8CF-B71E-9D53-7819-5F2F4EDD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A644D-EAE3-8E5E-F082-85C09B07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A59EE-7CB3-1110-1B79-2D06CF8D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9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1B302-FBE2-1512-FBCC-487BED17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63283-D503-9568-7F04-6EEB03B77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591B-B4E9-AD5E-AB28-89B2339A8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59B8-F751-4091-ABEA-CD75B421A963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24D17-FEFD-51CB-8A65-ABB8F4FC6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2CB6-5629-7BAC-2918-BFC2A8983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91EE-5424-4C9E-AF76-3F005254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36" y="1087120"/>
            <a:ext cx="9947305" cy="1032237"/>
          </a:xfrm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Redemption Meaning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2069284"/>
            <a:ext cx="9144000" cy="5779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Exodus 6:1-7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b="2341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44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-19922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19922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Redeemed by His blood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5" y="1633845"/>
            <a:ext cx="10078716" cy="474663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Titus </a:t>
            </a: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2:14 </a:t>
            </a:r>
            <a:r>
              <a:rPr lang="en-US" sz="3200" dirty="0">
                <a:solidFill>
                  <a:schemeClr val="bg1"/>
                </a:solidFill>
              </a:rPr>
              <a:t>looking for the blessed hope and glorious appearing of our great God and Savior Jesus Christ, </a:t>
            </a:r>
            <a:r>
              <a:rPr lang="en-US" sz="3200" baseline="30000" dirty="0">
                <a:solidFill>
                  <a:schemeClr val="bg1"/>
                </a:solidFill>
              </a:rPr>
              <a:t>14 </a:t>
            </a:r>
            <a:r>
              <a:rPr lang="en-US" sz="3200" dirty="0">
                <a:solidFill>
                  <a:schemeClr val="bg1"/>
                </a:solidFill>
              </a:rPr>
              <a:t>who gave Himself for us, that He might </a:t>
            </a:r>
            <a:r>
              <a:rPr lang="en-US" sz="3200" b="1" dirty="0">
                <a:solidFill>
                  <a:srgbClr val="FFC000"/>
                </a:solidFill>
              </a:rPr>
              <a:t>redeem us from every lawless deed</a:t>
            </a:r>
            <a:r>
              <a:rPr lang="en-US" sz="3200" dirty="0">
                <a:solidFill>
                  <a:schemeClr val="bg1"/>
                </a:solidFill>
              </a:rPr>
              <a:t> and purify for Himself </a:t>
            </a:r>
            <a:r>
              <a:rPr lang="en-US" sz="3200" i="1" dirty="0">
                <a:solidFill>
                  <a:schemeClr val="bg1"/>
                </a:solidFill>
              </a:rPr>
              <a:t>His</a:t>
            </a:r>
            <a:r>
              <a:rPr lang="en-US" sz="3200" dirty="0">
                <a:solidFill>
                  <a:schemeClr val="bg1"/>
                </a:solidFill>
              </a:rPr>
              <a:t> own special people, zealous for good works.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1 Peter 1:18 </a:t>
            </a:r>
            <a:r>
              <a:rPr lang="en-US" sz="3200" dirty="0">
                <a:solidFill>
                  <a:schemeClr val="bg1"/>
                </a:solidFill>
              </a:rPr>
              <a:t>knowing that you were not </a:t>
            </a:r>
            <a:r>
              <a:rPr lang="en-US" sz="3200" b="1" dirty="0">
                <a:solidFill>
                  <a:srgbClr val="FFC000"/>
                </a:solidFill>
              </a:rPr>
              <a:t>redeemed </a:t>
            </a:r>
            <a:r>
              <a:rPr lang="en-US" sz="3200" dirty="0">
                <a:solidFill>
                  <a:schemeClr val="bg1"/>
                </a:solidFill>
              </a:rPr>
              <a:t>with corruptible things, </a:t>
            </a:r>
            <a:r>
              <a:rPr lang="en-US" sz="3200" i="1" dirty="0">
                <a:solidFill>
                  <a:schemeClr val="bg1"/>
                </a:solidFill>
              </a:rPr>
              <a:t>like</a:t>
            </a:r>
            <a:r>
              <a:rPr lang="en-US" sz="3200" dirty="0">
                <a:solidFill>
                  <a:schemeClr val="bg1"/>
                </a:solidFill>
              </a:rPr>
              <a:t> silver or gold, from your aimless conduct </a:t>
            </a:r>
            <a:r>
              <a:rPr lang="en-US" sz="3200" i="1" dirty="0">
                <a:solidFill>
                  <a:schemeClr val="bg1"/>
                </a:solidFill>
              </a:rPr>
              <a:t>received</a:t>
            </a:r>
            <a:r>
              <a:rPr lang="en-US" sz="3200" dirty="0">
                <a:solidFill>
                  <a:schemeClr val="bg1"/>
                </a:solidFill>
              </a:rPr>
              <a:t> by tradition from your fathers, </a:t>
            </a:r>
            <a:r>
              <a:rPr lang="en-US" sz="3200" baseline="30000" dirty="0">
                <a:solidFill>
                  <a:schemeClr val="bg1"/>
                </a:solidFill>
              </a:rPr>
              <a:t>19 </a:t>
            </a:r>
            <a:r>
              <a:rPr lang="en-US" sz="3200" dirty="0">
                <a:solidFill>
                  <a:schemeClr val="bg1"/>
                </a:solidFill>
              </a:rPr>
              <a:t>but with the precious blood of Christ, as of a lamb without blemish and without spot. </a:t>
            </a:r>
            <a:r>
              <a:rPr lang="en-US" sz="3200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He indeed was foreordained before the foundation of the world, but was manifest in these last times for you 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7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-19922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19922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Worthy is the Lamb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633845"/>
            <a:ext cx="10871193" cy="4746635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Revelation 5:9-10 </a:t>
            </a:r>
            <a:r>
              <a:rPr lang="en-US" sz="3200" dirty="0">
                <a:solidFill>
                  <a:schemeClr val="bg1"/>
                </a:solidFill>
              </a:rPr>
              <a:t>And they sang a new song, saying: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“You are worthy to take the scroll, And to open its seals;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For You were slain, And have </a:t>
            </a:r>
            <a:r>
              <a:rPr lang="en-US" sz="3200" b="1" dirty="0">
                <a:solidFill>
                  <a:srgbClr val="FFC000"/>
                </a:solidFill>
              </a:rPr>
              <a:t>redeemed us to God by Your blood</a:t>
            </a:r>
            <a:r>
              <a:rPr lang="en-US" sz="3200" dirty="0">
                <a:solidFill>
                  <a:schemeClr val="bg1"/>
                </a:solidFill>
              </a:rPr>
              <a:t> Out of every tribe and tongue and people and nation, </a:t>
            </a:r>
            <a:r>
              <a:rPr lang="en-US" sz="3200" baseline="30000" dirty="0">
                <a:solidFill>
                  <a:schemeClr val="bg1"/>
                </a:solidFill>
              </a:rPr>
              <a:t>10 </a:t>
            </a:r>
            <a:r>
              <a:rPr lang="en-US" sz="3200" dirty="0">
                <a:solidFill>
                  <a:schemeClr val="bg1"/>
                </a:solidFill>
              </a:rPr>
              <a:t>And have made us kings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and priests to our God; And we shall reign on the earth.”</a:t>
            </a:r>
          </a:p>
          <a:p>
            <a:pPr algn="l"/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4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36" y="1087120"/>
            <a:ext cx="9947305" cy="1032237"/>
          </a:xfrm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Redemption Meaning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2069284"/>
            <a:ext cx="9144000" cy="5779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Exodus 6:1-7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b="2341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590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4" y="514691"/>
            <a:ext cx="802639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Redeem (to buy back)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Exodus 6:6 </a:t>
            </a:r>
            <a:r>
              <a:rPr lang="en-US" sz="3200" dirty="0">
                <a:solidFill>
                  <a:schemeClr val="bg1"/>
                </a:solidFill>
              </a:rPr>
              <a:t>say to the children of Israel: ‘I </a:t>
            </a:r>
            <a:r>
              <a:rPr lang="en-US" sz="3200" i="1" dirty="0">
                <a:solidFill>
                  <a:schemeClr val="bg1"/>
                </a:solidFill>
              </a:rPr>
              <a:t>am</a:t>
            </a:r>
            <a:r>
              <a:rPr lang="en-US" sz="3200" dirty="0">
                <a:solidFill>
                  <a:schemeClr val="bg1"/>
                </a:solidFill>
              </a:rPr>
              <a:t> the </a:t>
            </a:r>
            <a:r>
              <a:rPr lang="en-US" sz="32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; I will bring you out from under the burdens of the Egyptians, I will rescue you from their bondage, and I will </a:t>
            </a:r>
            <a:r>
              <a:rPr lang="en-US" sz="3200" b="1" dirty="0">
                <a:solidFill>
                  <a:srgbClr val="FABE00"/>
                </a:solidFill>
              </a:rPr>
              <a:t>redeem</a:t>
            </a:r>
            <a:r>
              <a:rPr lang="en-US" sz="3200" dirty="0">
                <a:solidFill>
                  <a:schemeClr val="bg1"/>
                </a:solidFill>
              </a:rPr>
              <a:t> you with an outstretched arm and with great judgments. 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“</a:t>
            </a:r>
            <a:r>
              <a:rPr lang="en-US" sz="3400" dirty="0" err="1">
                <a:solidFill>
                  <a:schemeClr val="bg1"/>
                </a:solidFill>
                <a:latin typeface="Georgia" panose="02040502050405020303" pitchFamily="18" charset="0"/>
              </a:rPr>
              <a:t>gaal</a:t>
            </a: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”/ “</a:t>
            </a:r>
            <a:r>
              <a:rPr lang="en-US" sz="3400" dirty="0" err="1">
                <a:solidFill>
                  <a:schemeClr val="bg1"/>
                </a:solidFill>
                <a:latin typeface="Georgia" panose="02040502050405020303" pitchFamily="18" charset="0"/>
              </a:rPr>
              <a:t>goel</a:t>
            </a: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” to buy back something you formerly owned; pay the price for its release</a:t>
            </a:r>
          </a:p>
        </p:txBody>
      </p:sp>
    </p:spTree>
    <p:extLst>
      <p:ext uri="{BB962C8B-B14F-4D97-AF65-F5344CB8AC3E}">
        <p14:creationId xmlns:p14="http://schemas.microsoft.com/office/powerpoint/2010/main" val="409836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4" y="514691"/>
            <a:ext cx="802639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God redeemed His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Exodus 15:13 </a:t>
            </a:r>
            <a:r>
              <a:rPr lang="en-US" sz="3400" dirty="0">
                <a:solidFill>
                  <a:schemeClr val="bg1"/>
                </a:solidFill>
              </a:rPr>
              <a:t>Who </a:t>
            </a:r>
            <a:r>
              <a:rPr lang="en-US" sz="3400" i="1" dirty="0">
                <a:solidFill>
                  <a:schemeClr val="bg1"/>
                </a:solidFill>
              </a:rPr>
              <a:t>is</a:t>
            </a:r>
            <a:r>
              <a:rPr lang="en-US" sz="3400" dirty="0">
                <a:solidFill>
                  <a:schemeClr val="bg1"/>
                </a:solidFill>
              </a:rPr>
              <a:t> like You, O </a:t>
            </a:r>
            <a:r>
              <a:rPr lang="en-US" sz="34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400" dirty="0">
                <a:solidFill>
                  <a:schemeClr val="bg1"/>
                </a:solidFill>
              </a:rPr>
              <a:t>, glorious in holiness, Fearful in praises, doing wonders?</a:t>
            </a:r>
            <a:r>
              <a:rPr lang="en-US" sz="2800" dirty="0"/>
              <a:t> </a:t>
            </a:r>
            <a:r>
              <a:rPr lang="en-US" sz="3200" dirty="0">
                <a:solidFill>
                  <a:schemeClr val="bg1"/>
                </a:solidFill>
              </a:rPr>
              <a:t>You in Your mercy have led forth the people whom You have </a:t>
            </a:r>
            <a:r>
              <a:rPr lang="en-US" sz="3200" b="1" dirty="0">
                <a:solidFill>
                  <a:srgbClr val="FFC000"/>
                </a:solidFill>
              </a:rPr>
              <a:t>redeemed</a:t>
            </a:r>
          </a:p>
          <a:p>
            <a:pPr algn="l"/>
            <a:r>
              <a:rPr lang="en-US" sz="3800" dirty="0" err="1">
                <a:solidFill>
                  <a:schemeClr val="bg2"/>
                </a:solidFill>
                <a:latin typeface="Georgia" panose="02040502050405020303" pitchFamily="18" charset="0"/>
              </a:rPr>
              <a:t>Deut</a:t>
            </a:r>
            <a:r>
              <a:rPr lang="en-US" sz="3800" dirty="0">
                <a:solidFill>
                  <a:schemeClr val="bg2"/>
                </a:solidFill>
                <a:latin typeface="Georgia" panose="02040502050405020303" pitchFamily="18" charset="0"/>
              </a:rPr>
              <a:t> 7:8 </a:t>
            </a:r>
            <a:r>
              <a:rPr lang="en-US" sz="3200" dirty="0">
                <a:solidFill>
                  <a:schemeClr val="bg2"/>
                </a:solidFill>
              </a:rPr>
              <a:t>because the </a:t>
            </a:r>
            <a:r>
              <a:rPr lang="en-US" sz="3200" cap="small" dirty="0">
                <a:solidFill>
                  <a:schemeClr val="bg2"/>
                </a:solidFill>
                <a:effectLst/>
              </a:rPr>
              <a:t>Lord</a:t>
            </a:r>
            <a:r>
              <a:rPr lang="en-US" sz="3200" dirty="0">
                <a:solidFill>
                  <a:schemeClr val="bg2"/>
                </a:solidFill>
              </a:rPr>
              <a:t> loves you, and because He would keep the oath which He swore to your fathers, the </a:t>
            </a:r>
            <a:r>
              <a:rPr lang="en-US" sz="3200" cap="small" dirty="0">
                <a:solidFill>
                  <a:schemeClr val="bg2"/>
                </a:solidFill>
                <a:effectLst/>
              </a:rPr>
              <a:t>Lord</a:t>
            </a:r>
            <a:r>
              <a:rPr lang="en-US" sz="3200" dirty="0">
                <a:solidFill>
                  <a:schemeClr val="bg2"/>
                </a:solidFill>
              </a:rPr>
              <a:t> has brought you out with a mighty hand, and </a:t>
            </a:r>
            <a:r>
              <a:rPr lang="en-US" sz="3200" b="1" dirty="0">
                <a:solidFill>
                  <a:srgbClr val="FFC000"/>
                </a:solidFill>
              </a:rPr>
              <a:t>redeemed </a:t>
            </a:r>
            <a:r>
              <a:rPr lang="en-US" sz="3200" dirty="0">
                <a:solidFill>
                  <a:schemeClr val="bg2"/>
                </a:solidFill>
              </a:rPr>
              <a:t>you from the house of bondage</a:t>
            </a:r>
            <a:endParaRPr lang="en-US" sz="3800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8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Britannic Bold" panose="020B0903060703020204" pitchFamily="34" charset="0"/>
              </a:rPr>
              <a:t>Redemption of property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Exodus 21:29-32 </a:t>
            </a:r>
            <a:r>
              <a:rPr lang="en-US" sz="3200" dirty="0">
                <a:solidFill>
                  <a:schemeClr val="bg1"/>
                </a:solidFill>
              </a:rPr>
              <a:t>If there is imposed on him a sum of money, then he shall pay to </a:t>
            </a:r>
            <a:r>
              <a:rPr lang="en-US" sz="3200" b="1" dirty="0">
                <a:solidFill>
                  <a:srgbClr val="FFC000"/>
                </a:solidFill>
              </a:rPr>
              <a:t>redeem</a:t>
            </a:r>
            <a:r>
              <a:rPr lang="en-US" sz="3200" dirty="0">
                <a:solidFill>
                  <a:schemeClr val="bg1"/>
                </a:solidFill>
              </a:rPr>
              <a:t> his life, whatever is imposed on him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Numbers 18:16 </a:t>
            </a:r>
            <a:r>
              <a:rPr lang="en-US" sz="3200" dirty="0">
                <a:solidFill>
                  <a:schemeClr val="bg1"/>
                </a:solidFill>
              </a:rPr>
              <a:t>And those redeemed of the devoted things you shall </a:t>
            </a:r>
            <a:r>
              <a:rPr lang="en-US" sz="3200" b="1" dirty="0">
                <a:solidFill>
                  <a:srgbClr val="FFC000"/>
                </a:solidFill>
              </a:rPr>
              <a:t>redeem</a:t>
            </a:r>
            <a:r>
              <a:rPr lang="en-US" sz="3200" dirty="0">
                <a:solidFill>
                  <a:schemeClr val="bg1"/>
                </a:solidFill>
              </a:rPr>
              <a:t> when one month old, according to your valuation, for five shekels of silver, according to the shekel of the sanctuary,</a:t>
            </a: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3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Religious redemption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Job 19:25 </a:t>
            </a:r>
            <a:r>
              <a:rPr lang="en-US" sz="3200" dirty="0">
                <a:solidFill>
                  <a:schemeClr val="bg1"/>
                </a:solidFill>
              </a:rPr>
              <a:t>Oh, that my words were written! Oh, that they were inscribed in a book!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/>
                </a:solidFill>
              </a:rPr>
              <a:t>For I know </a:t>
            </a:r>
            <a:r>
              <a:rPr lang="en-US" sz="3200" i="1" dirty="0">
                <a:solidFill>
                  <a:schemeClr val="bg1"/>
                </a:solidFill>
              </a:rPr>
              <a:t>that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my Redeemer lives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He shall stand at last on the earth; </a:t>
            </a:r>
            <a:r>
              <a:rPr lang="en-US" sz="3200" baseline="30000" dirty="0">
                <a:solidFill>
                  <a:schemeClr val="bg1"/>
                </a:solidFill>
              </a:rPr>
              <a:t>26 </a:t>
            </a:r>
            <a:r>
              <a:rPr lang="en-US" sz="3200" dirty="0">
                <a:solidFill>
                  <a:schemeClr val="bg1"/>
                </a:solidFill>
              </a:rPr>
              <a:t>And after my skin is destroyed, this </a:t>
            </a:r>
            <a:r>
              <a:rPr lang="en-US" sz="3200" i="1" dirty="0">
                <a:solidFill>
                  <a:schemeClr val="bg1"/>
                </a:solidFill>
              </a:rPr>
              <a:t>I know, </a:t>
            </a:r>
            <a:r>
              <a:rPr lang="en-US" sz="3200" dirty="0">
                <a:solidFill>
                  <a:schemeClr val="bg1"/>
                </a:solidFill>
              </a:rPr>
              <a:t>That in my flesh I shall see God,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Psalm 19:14 </a:t>
            </a:r>
            <a:r>
              <a:rPr lang="en-US" sz="3200" dirty="0">
                <a:solidFill>
                  <a:schemeClr val="bg1"/>
                </a:solidFill>
              </a:rPr>
              <a:t>Let the words of my mouth and the meditation of my heart Be acceptable in Your sight,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 </a:t>
            </a:r>
            <a:r>
              <a:rPr lang="en-US" sz="32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 my strength and </a:t>
            </a:r>
            <a:r>
              <a:rPr lang="en-US" sz="3200" b="1" dirty="0">
                <a:solidFill>
                  <a:srgbClr val="FFC000"/>
                </a:solidFill>
              </a:rPr>
              <a:t>my Redeemer.</a:t>
            </a:r>
            <a:endParaRPr lang="en-US" sz="3800" b="1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algn="l"/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9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Religious redemption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Psalm 31:5 </a:t>
            </a:r>
            <a:r>
              <a:rPr lang="en-US" sz="3400" dirty="0">
                <a:solidFill>
                  <a:schemeClr val="bg1"/>
                </a:solidFill>
              </a:rPr>
              <a:t>Into Your hand I commit my spirit; You have </a:t>
            </a:r>
            <a:r>
              <a:rPr lang="en-US" sz="3400" b="1" dirty="0">
                <a:solidFill>
                  <a:srgbClr val="FFC000"/>
                </a:solidFill>
              </a:rPr>
              <a:t>redeemed me</a:t>
            </a:r>
            <a:r>
              <a:rPr lang="en-US" sz="3400" dirty="0">
                <a:solidFill>
                  <a:schemeClr val="bg1"/>
                </a:solidFill>
              </a:rPr>
              <a:t>, O </a:t>
            </a:r>
            <a:r>
              <a:rPr lang="en-US" sz="34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400" dirty="0">
                <a:solidFill>
                  <a:schemeClr val="bg1"/>
                </a:solidFill>
              </a:rPr>
              <a:t> God of truth.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Psalm 107:1-2 </a:t>
            </a:r>
            <a:r>
              <a:rPr lang="en-US" sz="3200" dirty="0">
                <a:solidFill>
                  <a:schemeClr val="bg1"/>
                </a:solidFill>
              </a:rPr>
              <a:t>Oh, give thanks to the </a:t>
            </a:r>
            <a:r>
              <a:rPr lang="en-US" sz="32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 for </a:t>
            </a:r>
            <a:r>
              <a:rPr lang="en-US" sz="3200" i="1" dirty="0">
                <a:solidFill>
                  <a:schemeClr val="bg1"/>
                </a:solidFill>
              </a:rPr>
              <a:t>He is</a:t>
            </a:r>
            <a:r>
              <a:rPr lang="en-US" sz="3200" dirty="0">
                <a:solidFill>
                  <a:schemeClr val="bg1"/>
                </a:solidFill>
              </a:rPr>
              <a:t> good! For His mercy </a:t>
            </a:r>
            <a:r>
              <a:rPr lang="en-US" sz="3200" i="1" dirty="0">
                <a:solidFill>
                  <a:schemeClr val="bg1"/>
                </a:solidFill>
              </a:rPr>
              <a:t>endures</a:t>
            </a:r>
            <a:r>
              <a:rPr lang="en-US" sz="3200" dirty="0">
                <a:solidFill>
                  <a:schemeClr val="bg1"/>
                </a:solidFill>
              </a:rPr>
              <a:t> forever.  </a:t>
            </a:r>
            <a:r>
              <a:rPr lang="en-US" sz="3200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Let the </a:t>
            </a:r>
            <a:r>
              <a:rPr lang="en-US" sz="3200" b="1" dirty="0">
                <a:solidFill>
                  <a:srgbClr val="FFC000"/>
                </a:solidFill>
              </a:rPr>
              <a:t>redeemed </a:t>
            </a:r>
            <a:r>
              <a:rPr lang="en-US" sz="3200" dirty="0">
                <a:solidFill>
                  <a:schemeClr val="bg1"/>
                </a:solidFill>
              </a:rPr>
              <a:t>of the </a:t>
            </a:r>
            <a:r>
              <a:rPr lang="en-US" sz="32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say </a:t>
            </a:r>
            <a:r>
              <a:rPr lang="en-US" sz="3200" i="1" dirty="0">
                <a:solidFill>
                  <a:schemeClr val="bg1"/>
                </a:solidFill>
              </a:rPr>
              <a:t>so, </a:t>
            </a:r>
            <a:r>
              <a:rPr lang="en-US" sz="3200" dirty="0">
                <a:solidFill>
                  <a:schemeClr val="bg1"/>
                </a:solidFill>
              </a:rPr>
              <a:t>Whom He has </a:t>
            </a:r>
            <a:r>
              <a:rPr lang="en-US" sz="3200" b="1" dirty="0">
                <a:solidFill>
                  <a:srgbClr val="FFC000"/>
                </a:solidFill>
              </a:rPr>
              <a:t>redeemed</a:t>
            </a:r>
            <a:r>
              <a:rPr lang="en-US" sz="3200" dirty="0">
                <a:solidFill>
                  <a:schemeClr val="bg1"/>
                </a:solidFill>
              </a:rPr>
              <a:t> from the hand of the enemy,</a:t>
            </a: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2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979010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The redemption of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099" y="1903325"/>
            <a:ext cx="10267745" cy="406970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Luke 1:68</a:t>
            </a:r>
            <a:r>
              <a:rPr lang="en-US" sz="3200" dirty="0"/>
              <a:t>“</a:t>
            </a:r>
            <a:r>
              <a:rPr lang="en-US" sz="3500" dirty="0">
                <a:solidFill>
                  <a:schemeClr val="bg1"/>
                </a:solidFill>
              </a:rPr>
              <a:t>Blessed </a:t>
            </a:r>
            <a:r>
              <a:rPr lang="en-US" sz="3500" i="1" dirty="0">
                <a:solidFill>
                  <a:schemeClr val="bg1"/>
                </a:solidFill>
              </a:rPr>
              <a:t>is</a:t>
            </a:r>
            <a:r>
              <a:rPr lang="en-US" sz="3500" dirty="0">
                <a:solidFill>
                  <a:schemeClr val="bg1"/>
                </a:solidFill>
              </a:rPr>
              <a:t> the Lord God of Israel, For He has visited and </a:t>
            </a:r>
            <a:r>
              <a:rPr lang="en-US" sz="3500" b="1" dirty="0">
                <a:solidFill>
                  <a:srgbClr val="FFC000"/>
                </a:solidFill>
              </a:rPr>
              <a:t>redeemed His people</a:t>
            </a:r>
            <a:endParaRPr lang="en-US" sz="35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Luke 2:38 </a:t>
            </a:r>
            <a:r>
              <a:rPr lang="en-US" sz="3200" dirty="0">
                <a:solidFill>
                  <a:schemeClr val="bg1"/>
                </a:solidFill>
              </a:rPr>
              <a:t>Anna a prophetess, who served God with </a:t>
            </a:r>
            <a:r>
              <a:rPr lang="en-US" sz="3200" dirty="0" err="1">
                <a:solidFill>
                  <a:schemeClr val="bg1"/>
                </a:solidFill>
              </a:rPr>
              <a:t>fastings</a:t>
            </a:r>
            <a:r>
              <a:rPr lang="en-US" sz="3200" dirty="0">
                <a:solidFill>
                  <a:schemeClr val="bg1"/>
                </a:solidFill>
              </a:rPr>
              <a:t> and prayers night and day served </a:t>
            </a:r>
            <a:r>
              <a:rPr lang="en-US" sz="3200" i="1" dirty="0">
                <a:solidFill>
                  <a:schemeClr val="bg1"/>
                </a:solidFill>
              </a:rPr>
              <a:t>God</a:t>
            </a:r>
            <a:r>
              <a:rPr lang="en-US" sz="3200" dirty="0">
                <a:solidFill>
                  <a:schemeClr val="bg1"/>
                </a:solidFill>
              </a:rPr>
              <a:t> with </a:t>
            </a:r>
            <a:r>
              <a:rPr lang="en-US" sz="3200" dirty="0" err="1">
                <a:solidFill>
                  <a:schemeClr val="bg1"/>
                </a:solidFill>
              </a:rPr>
              <a:t>fastings</a:t>
            </a:r>
            <a:r>
              <a:rPr lang="en-US" sz="3200" dirty="0">
                <a:solidFill>
                  <a:schemeClr val="bg1"/>
                </a:solidFill>
              </a:rPr>
              <a:t> and prayers night and day. </a:t>
            </a:r>
            <a:r>
              <a:rPr lang="en-US" sz="3200" baseline="30000" dirty="0">
                <a:solidFill>
                  <a:schemeClr val="bg1"/>
                </a:solidFill>
              </a:rPr>
              <a:t>38 </a:t>
            </a:r>
            <a:r>
              <a:rPr lang="en-US" sz="3200" dirty="0">
                <a:solidFill>
                  <a:schemeClr val="bg1"/>
                </a:solidFill>
              </a:rPr>
              <a:t>And coming in that instant she gave thanks to the Lord, and spoke of Him to all those who looked for </a:t>
            </a:r>
            <a:r>
              <a:rPr lang="en-US" sz="3200" b="1" dirty="0">
                <a:solidFill>
                  <a:srgbClr val="FABE00"/>
                </a:solidFill>
              </a:rPr>
              <a:t>redemption</a:t>
            </a:r>
            <a:r>
              <a:rPr lang="en-US" sz="3200" dirty="0">
                <a:solidFill>
                  <a:schemeClr val="bg1"/>
                </a:solidFill>
              </a:rPr>
              <a:t> in Jerusalem.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Luke 24:21 </a:t>
            </a:r>
            <a:r>
              <a:rPr lang="en-US" sz="3200" dirty="0">
                <a:solidFill>
                  <a:schemeClr val="bg1"/>
                </a:solidFill>
              </a:rPr>
              <a:t>But we were hoping that it was He who was going to </a:t>
            </a:r>
            <a:r>
              <a:rPr lang="en-US" sz="3200" b="1" dirty="0">
                <a:solidFill>
                  <a:srgbClr val="FFC000"/>
                </a:solidFill>
              </a:rPr>
              <a:t>redeem Israel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2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Redemption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Romans 3:23-24 </a:t>
            </a:r>
            <a:r>
              <a:rPr lang="en-US" sz="3400" dirty="0">
                <a:solidFill>
                  <a:schemeClr val="bg1"/>
                </a:solidFill>
              </a:rPr>
              <a:t>for all have sinned and fall short of the glory of God, </a:t>
            </a:r>
            <a:r>
              <a:rPr lang="en-US" sz="3400" baseline="30000" dirty="0">
                <a:solidFill>
                  <a:schemeClr val="bg1"/>
                </a:solidFill>
              </a:rPr>
              <a:t>24 </a:t>
            </a:r>
            <a:r>
              <a:rPr lang="en-US" sz="3400" dirty="0">
                <a:solidFill>
                  <a:schemeClr val="bg1"/>
                </a:solidFill>
              </a:rPr>
              <a:t>being justified freely by His grace through the </a:t>
            </a:r>
            <a:r>
              <a:rPr lang="en-US" sz="3400" b="1" dirty="0">
                <a:solidFill>
                  <a:srgbClr val="FFC000"/>
                </a:solidFill>
              </a:rPr>
              <a:t>redemption</a:t>
            </a:r>
            <a:r>
              <a:rPr lang="en-US" sz="3400" dirty="0">
                <a:solidFill>
                  <a:schemeClr val="bg1"/>
                </a:solidFill>
              </a:rPr>
              <a:t> that is in Christ Jesus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Ephesians 1:7 </a:t>
            </a:r>
            <a:r>
              <a:rPr lang="en-US" sz="3400" baseline="30000" dirty="0">
                <a:solidFill>
                  <a:schemeClr val="bg1"/>
                </a:solidFill>
              </a:rPr>
              <a:t> </a:t>
            </a:r>
            <a:r>
              <a:rPr lang="en-US" sz="3400" dirty="0">
                <a:solidFill>
                  <a:schemeClr val="bg1"/>
                </a:solidFill>
              </a:rPr>
              <a:t>In Him we have </a:t>
            </a:r>
            <a:r>
              <a:rPr lang="en-US" sz="3400" b="1" dirty="0">
                <a:solidFill>
                  <a:srgbClr val="FABE00"/>
                </a:solidFill>
              </a:rPr>
              <a:t>redemption</a:t>
            </a:r>
            <a:r>
              <a:rPr lang="en-US" sz="3400" dirty="0">
                <a:solidFill>
                  <a:schemeClr val="bg1"/>
                </a:solidFill>
              </a:rPr>
              <a:t> through His blood, the forgiveness of sins, according to the riches of His grace (Colossians 1:14)</a:t>
            </a:r>
            <a:endParaRPr lang="en-US" sz="3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rosses on a hill&#10;&#10;Description automatically generated">
            <a:extLst>
              <a:ext uri="{FF2B5EF4-FFF2-40B4-BE49-F238E27FC236}">
                <a16:creationId xmlns:a16="http://schemas.microsoft.com/office/drawing/2014/main" id="{B2997D33-1ACF-05B6-7DB6-09F4FF0B33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8468" b="1"/>
          <a:stretch/>
        </p:blipFill>
        <p:spPr>
          <a:xfrm>
            <a:off x="7455109" y="1676270"/>
            <a:ext cx="4399848" cy="3526976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0FB8E6CF-61A1-4A48-ADE0-5AE823AF1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35AE-E238-86FD-1CD8-CE3896673F6F}"/>
              </a:ext>
            </a:extLst>
          </p:cNvPr>
          <p:cNvSpPr/>
          <p:nvPr/>
        </p:nvSpPr>
        <p:spPr>
          <a:xfrm>
            <a:off x="0" y="-19922"/>
            <a:ext cx="6096000" cy="6858000"/>
          </a:xfrm>
          <a:prstGeom prst="rect">
            <a:avLst/>
          </a:prstGeom>
          <a:solidFill>
            <a:srgbClr val="0009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98DA7-D04C-E206-4D6E-0DF900DD3791}"/>
              </a:ext>
            </a:extLst>
          </p:cNvPr>
          <p:cNvSpPr/>
          <p:nvPr/>
        </p:nvSpPr>
        <p:spPr>
          <a:xfrm>
            <a:off x="6096000" y="0"/>
            <a:ext cx="6032897" cy="6858000"/>
          </a:xfrm>
          <a:prstGeom prst="rect">
            <a:avLst/>
          </a:prstGeom>
          <a:solidFill>
            <a:srgbClr val="001F5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F0D5-4508-327B-6229-0139E0283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99" y="578722"/>
            <a:ext cx="6010576" cy="939930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Christ redeemed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99DF-46BC-E642-1F94-650C43B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4" y="1982182"/>
            <a:ext cx="10267745" cy="4069702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Galatians 3:13 </a:t>
            </a:r>
            <a:r>
              <a:rPr lang="en-US" sz="3400" dirty="0">
                <a:solidFill>
                  <a:schemeClr val="bg1"/>
                </a:solidFill>
              </a:rPr>
              <a:t>Christ has </a:t>
            </a:r>
            <a:r>
              <a:rPr lang="en-US" sz="3400" b="1" dirty="0">
                <a:solidFill>
                  <a:srgbClr val="FFC000"/>
                </a:solidFill>
              </a:rPr>
              <a:t>redeemed</a:t>
            </a:r>
            <a:r>
              <a:rPr lang="en-US" sz="3400" dirty="0">
                <a:solidFill>
                  <a:schemeClr val="bg1"/>
                </a:solidFill>
              </a:rPr>
              <a:t> us from the curse of the law, having become a curse for us (for it is written, “Cursed </a:t>
            </a:r>
            <a:r>
              <a:rPr lang="en-US" sz="3400" i="1" dirty="0">
                <a:solidFill>
                  <a:schemeClr val="bg1"/>
                </a:solidFill>
              </a:rPr>
              <a:t>is</a:t>
            </a:r>
            <a:r>
              <a:rPr lang="en-US" sz="3400" dirty="0">
                <a:solidFill>
                  <a:schemeClr val="bg1"/>
                </a:solidFill>
              </a:rPr>
              <a:t> everyone who hangs on a tree”</a:t>
            </a:r>
          </a:p>
          <a:p>
            <a:pPr algn="l"/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Galatians 4:4-5 </a:t>
            </a:r>
            <a:r>
              <a:rPr lang="en-US" sz="3400" dirty="0">
                <a:solidFill>
                  <a:schemeClr val="bg1"/>
                </a:solidFill>
              </a:rPr>
              <a:t>But when the fullness of the time had come, God sent forth His Son, born</a:t>
            </a:r>
            <a:r>
              <a:rPr lang="en-US" sz="3400" baseline="300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of a woman, born under the law, </a:t>
            </a:r>
            <a:r>
              <a:rPr lang="en-US" sz="3400" baseline="30000" dirty="0">
                <a:solidFill>
                  <a:schemeClr val="bg1"/>
                </a:solidFill>
              </a:rPr>
              <a:t>5 </a:t>
            </a:r>
            <a:r>
              <a:rPr lang="en-US" sz="3400" dirty="0">
                <a:solidFill>
                  <a:schemeClr val="bg1"/>
                </a:solidFill>
              </a:rPr>
              <a:t>to </a:t>
            </a:r>
            <a:r>
              <a:rPr lang="en-US" sz="3400" b="1" dirty="0">
                <a:solidFill>
                  <a:srgbClr val="FFC000"/>
                </a:solidFill>
              </a:rPr>
              <a:t>redeem those who were under the law, </a:t>
            </a:r>
            <a:r>
              <a:rPr lang="en-US" sz="3400" dirty="0">
                <a:solidFill>
                  <a:schemeClr val="bg1"/>
                </a:solidFill>
              </a:rPr>
              <a:t>that we might receive the adoption as sons.</a:t>
            </a:r>
            <a:endParaRPr lang="en-US" sz="3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2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822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Georgia</vt:lpstr>
      <vt:lpstr>Office Theme</vt:lpstr>
      <vt:lpstr>Redemption Meaning</vt:lpstr>
      <vt:lpstr>Redeem (to buy back)</vt:lpstr>
      <vt:lpstr>God redeemed His people</vt:lpstr>
      <vt:lpstr>Redemption of property</vt:lpstr>
      <vt:lpstr>Religious redemption</vt:lpstr>
      <vt:lpstr>Religious redemption</vt:lpstr>
      <vt:lpstr>The redemption of Israel</vt:lpstr>
      <vt:lpstr>Redemption in Christ</vt:lpstr>
      <vt:lpstr>Christ redeemed us</vt:lpstr>
      <vt:lpstr>Redeemed by His blood</vt:lpstr>
      <vt:lpstr>Worthy is the Lamb</vt:lpstr>
      <vt:lpstr>Redemption Meaning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2023-10-15T01:18:33Z</dcterms:created>
  <dcterms:modified xsi:type="dcterms:W3CDTF">2023-12-30T00:37:46Z</dcterms:modified>
</cp:coreProperties>
</file>