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97" r:id="rId3"/>
    <p:sldId id="261" r:id="rId4"/>
    <p:sldId id="293" r:id="rId5"/>
    <p:sldId id="294" r:id="rId6"/>
    <p:sldId id="296" r:id="rId7"/>
    <p:sldId id="300" r:id="rId8"/>
    <p:sldId id="299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72" autoAdjust="0"/>
    <p:restoredTop sz="94660"/>
  </p:normalViewPr>
  <p:slideViewPr>
    <p:cSldViewPr snapToGrid="0">
      <p:cViewPr varScale="1">
        <p:scale>
          <a:sx n="59" d="100"/>
          <a:sy n="59" d="100"/>
        </p:scale>
        <p:origin x="3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E6A39-5975-4D16-8CB1-04AA047EDDEB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61E85-DE90-46E2-A2B2-A9AD80CB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86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761E85-DE90-46E2-A2B2-A9AD80CB9F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13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9F404-092A-7B93-9F7B-35455755F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B7F451-9838-8B9D-69D2-A2708E4CE9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5CC42-C085-1725-1103-7E59A8642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F96-3906-4667-9124-7B6E90364B9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4D783-2DCB-5E06-F2A2-F18E8830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D6353-9C26-21A0-DEDD-3FBA86505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7CE7-4FF1-49E5-A00D-F4EFDC64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4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8B83A-E5DA-3248-2C7C-DD5D8163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D3D5B6-601D-4FEE-A9E6-2B72A77D9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806FC-A96C-E674-FC79-C00ACD9E2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F96-3906-4667-9124-7B6E90364B9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07DF2-36F8-B832-F895-9E27F19A3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C2DCA-F9B0-22B4-3F8E-74FABDA74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7CE7-4FF1-49E5-A00D-F4EFDC64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1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6997C-C1B0-068A-CB62-3E100F7B0F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45B3B5-4F8F-2DC8-ECF0-DE4119CFE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4D803-3783-27FB-B829-F254D6FCC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F96-3906-4667-9124-7B6E90364B9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D67E6-652C-01C3-2A63-147E56881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0066A-1486-A8E9-4339-65DF73A74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7CE7-4FF1-49E5-A00D-F4EFDC64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4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46E79-3EDE-9A39-959B-5BE2F7C2D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F1CE5-C3E8-6D0B-49DB-983FC4683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FFBEF-0C32-01C2-3DBB-977CFDAFB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F96-3906-4667-9124-7B6E90364B9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4D033-207A-6170-D957-05EA89E7B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28D18-5F3C-7B74-3B71-766566B35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7CE7-4FF1-49E5-A00D-F4EFDC64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8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0DA73-13DE-9FB6-3F7F-F7B78ADBA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5AF736-8602-F719-4F97-B2FD53E96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2B8CF-E745-23CD-49F6-069EED402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F96-3906-4667-9124-7B6E90364B9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F6A0-0816-938E-E9C3-6E05B9827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008B6-3064-3D22-1E31-9F4E13CC8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7CE7-4FF1-49E5-A00D-F4EFDC64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3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9E38-3F35-6291-FD57-97B44A468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EEC61-C5B7-EB7A-6B5A-D41A286DC7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74BC3D-57CC-7A68-D9F7-413B8749D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D152E5-2C2D-2AAE-56A2-FED67FA19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F96-3906-4667-9124-7B6E90364B9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2ABA9F-A72D-88B9-A61A-E8F1780CA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B6CCD-1B88-FED9-181A-3EB97B89D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7CE7-4FF1-49E5-A00D-F4EFDC64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8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3867B-6227-F664-520B-187C9E42F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968AB-5C9A-1B73-17C5-59B5E14DA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31623B-D41D-1956-FCF4-DE90A2DC8F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BF6E1E-080A-3FB5-8B91-187E02339D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8FB45B-25EF-3C7B-7356-678F98672C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2F59AA-EC71-1E27-46AF-37D110A2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F96-3906-4667-9124-7B6E90364B9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07BE57-BD4F-5B58-A24B-B8294F499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9EA51E-BD3F-5DA1-2DD3-1E3286F7A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7CE7-4FF1-49E5-A00D-F4EFDC64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6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B3FD8-A37B-07E2-2289-625663771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78E6CC-D176-7EAB-4135-781806962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F96-3906-4667-9124-7B6E90364B9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7FAF66-E685-6953-0A1E-4F94511F0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3D8F4-369F-6743-72C0-9DB0D3423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7CE7-4FF1-49E5-A00D-F4EFDC64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3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0E8591-07E5-AD24-B10F-548FD48A6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F96-3906-4667-9124-7B6E90364B9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09C89D-9A1C-9923-151B-9FE00B17D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EEED5-17D6-C3F2-4942-69633D6D9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7CE7-4FF1-49E5-A00D-F4EFDC64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8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460F9-75D3-E603-65C8-352FB264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4E3E2-44E7-D58F-42E4-EFF5E7EB6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68C66-3547-E5F2-A3EA-D6933A27E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FFE24-3143-E14B-4455-7FAFB626B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F96-3906-4667-9124-7B6E90364B9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87543-E3C0-A607-B56B-7B20C4AB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782E7-D136-23CE-26D2-80AF736CA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7CE7-4FF1-49E5-A00D-F4EFDC64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2ACAA-8452-A7E2-1011-31A3BBAD0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64ECE7-5DC9-145F-B79B-C73D3A080A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346343-AEEE-283C-D139-F8A9B7DD9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9631A9-F9ED-9F16-25AB-2B26A9AEF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F96-3906-4667-9124-7B6E90364B9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B575F-B257-B34B-4E93-CBD153926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583A7-4009-5F06-8A64-7566DDF49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7CE7-4FF1-49E5-A00D-F4EFDC64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1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3BCBEB-EA09-615E-80C8-93533C345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68E5D-292C-60A2-3085-6F1F282E2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599B8-1695-6AF3-A136-6755C026C8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C5F96-3906-4667-9124-7B6E90364B9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598F7-DB6A-8090-393E-60106515AD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A83F7-553E-DFF7-6921-B5C3E7C10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B7CE7-4FF1-49E5-A00D-F4EFDC64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1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Galatians+3%3A10-12&amp;version=NKJV#fen-NKJV-29114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10"/>
            <a:ext cx="12192000" cy="68622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0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58925" y="823301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2" name="Graphic 212">
            <a:extLst>
              <a:ext uri="{FF2B5EF4-FFF2-40B4-BE49-F238E27FC236}">
                <a16:creationId xmlns:a16="http://schemas.microsoft.com/office/drawing/2014/main" id="{A499C65A-9B02-4D7F-BD68-CD38D8805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58925" y="823301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34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70622" y="1755501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" name="Graphic 4">
            <a:extLst>
              <a:ext uri="{FF2B5EF4-FFF2-40B4-BE49-F238E27FC236}">
                <a16:creationId xmlns:a16="http://schemas.microsoft.com/office/drawing/2014/main" id="{1F4896D7-5AD0-4505-BCCD-82262CFEE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035286" y="3429061"/>
            <a:ext cx="1861484" cy="1861513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83C04C31-4BBB-4AC5-A222-4E79BDDF6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90890F0-A440-4A5F-89E2-860A60425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9BA7632-2294-4740-BB61-DFA5017B7B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025C556-497E-4B62-9131-98448B5A7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467884A-CD29-4BCE-A1A4-1E629953FC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3A1BC11-A782-4A26-87D0-76C92BAB7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787142E-1022-4109-9141-85FF9C22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63BCB7E-36CC-4105-9CDA-BFB80F3FFC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6EF2588-350F-4CCE-9BF8-799EC71961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A696712-7E60-48CD-A6F8-91754B090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244E95B-2BBF-4335-BEFC-BA135EF949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D692242-534C-4A58-90D7-43A781D23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BC72B2EF-E5D1-46BF-B7FE-A9D174508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8805B31-6BA4-45FA-8180-436B2EC41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1B376A0-4543-4AE3-8071-5C746BAD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824AEB4-F797-4131-AD1A-BCB807B08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399A867-568D-43D3-8F17-6644C8D09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953DBA6-7A8F-4369-8F18-DC19A21B4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9167760-8210-45B7-96C9-462EB82D8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B578C99-7B91-480A-B8CA-B9FB3AF17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DF91670-E084-4B4B-9F86-75DD43CBE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FC99F2F-C73F-444D-B4BB-C02E463AB2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F3FF604-A6A9-4EDC-868C-696B92122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8D6C5BB-BF17-4FE8-B611-578E8EBE9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80A8D66-3FA7-4C04-AEDC-D8F94AA43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3DE9B826-6E87-4EF5-AA9D-F55BB3A21D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BAEEC53-BED0-4ACB-94B4-818158D7EF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0709FE3-3633-4C01-AAD6-75ADD93953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0D68B00-260E-4EFC-A1FE-8B04EB5A7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60AF8DD-D1D2-43F3-83E5-ECF20A091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7B3F103-7F53-4D5E-B9A2-DE4F0B78D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BBECD20-3735-4F14-8816-26D648091F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00687DC-38D4-44B7-BA7D-D8A0BA155F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23AFC6B0-2B60-47B1-B854-A02279C70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39963332-7F58-48B9-9BAB-87C986F39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42BD313-0F6E-4DC3-B8A8-861289801F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253CE00-9D58-4821-B362-2552C433B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E89086E-98CE-4697-8CE7-B2E7DB2E8C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2CE9357F-710D-4D3B-90C1-CF19E73F2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170ED7F2-AD38-47BC-B6A1-FF7E20AFD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2600E9C-0B0F-45ED-A2CF-DE0240B2B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B07D2066-6599-4BD0-9CD5-7289EB1B8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BF96C0D-1DEE-47F2-A950-16BC0896F5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FD254ABE-505D-4C6A-9267-BFB78FBB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22BBE38-BC6F-4DDE-BD6D-2B496CE4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046D1FA-C431-4F16-8BDD-71C614D798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CF387987-DEF1-447C-BC86-281AC0B3D6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808DF01-2715-4215-81F1-B8C178304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AED7F897-8A4F-4F3D-BFB1-738BCDCA9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B51B8B7-D508-44C3-AFC5-820557A94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7FBC6B94-2A13-4303-AE51-334E386DA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7897959-2F8E-4A05-9EA8-5B0329B574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522AB50-D351-40F4-8A88-E856C1F27F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21AFD52-C13F-4A20-B1DB-13C1A9A3D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E789B3B-F514-4E02-8C1A-2F85817AA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E473BAC-3DA1-4D63-9D6C-2B993665F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385DCF4-8F59-4838-B86C-2B3EF0BCE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3EC5A02E-609A-4C39-A35D-E8D038F7C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7AB67B18-1821-4367-A7B6-CC2FFF66D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DFCAC56E-4767-4984-9FE7-2C3CA57D01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A1929ED-CEB2-4C49-B2ED-A206D37935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01D632F9-2F59-4C8D-B1BC-1CB0D15C3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03B9F80B-CAEF-442C-A218-E2B069545B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526A626E-CC14-4106-8AD4-DB3D81CD6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CD710B8-B5DF-495F-ACEA-CFB9308CB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E550C81D-B0B8-4DB8-A12C-B62944D0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EB82E53-B337-43EB-BFF8-1466F10E8B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D1DCEF3A-2B54-4AA2-9BFD-57EA4A2468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9F122967-34EF-4575-8E59-75D77FCD07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D87EBF9D-3949-4CCE-BB87-9784668346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8A1183F-B28F-4BAD-A14B-3940A6E92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A81851B7-6D8F-454C-BBAA-498426069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99759A7A-483F-4DB0-8677-C6AB61E197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BDD1E55B-DE82-4811-BB33-1468396D2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F4B0251C-DACC-4A24-83BA-3D95F8D19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3647EF9B-D99D-48C1-B61E-19B85F471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B55DF3C-DDF0-4B01-849E-46A663465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09149238-5A44-4264-84E6-DD25E7C0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4E6925C1-B440-4C1C-8829-2E6D9EE142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37B5BDB-32A7-4C47-A984-AF2316600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9B5A7D9C-91C9-49A3-8AD5-DB49632FD4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C64B015D-AFCF-4AB2-AE58-A069B06DB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A4407931-9375-400F-88AC-C63D4E9E9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554278B7-45C8-46E4-885A-69208D598B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3A806AB0-FBD6-41CD-997C-A76266D375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719E2D6D-6D96-4348-954B-3657A0B0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9794AABE-9C3E-4A8C-820F-0FDF65213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1DBEC39D-5464-46CA-B62B-24826F1F4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1807973-667B-4780-B3AA-4ADC32DB3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970D793C-C9EE-467B-8385-42B6905A00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94695A53-78EB-4811-8BBC-4707F3016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0576416F-0C2E-4D01-9357-5C73ADF85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A091FE22-8667-4F89-A333-BA9A0917EC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CB779008-969D-4FA8-BB6C-3BBBCF919E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CDAF3B96-0DFB-44BA-959D-BF9643FFE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5F66F5FF-98B2-4453-8175-EB602A6A03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751D9683-9D41-4058-B90B-99146FC2F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0907098D-1005-4522-BA21-F1534CBAC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5BFEF082-7E02-4ED8-B9D1-F0FC47FEC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4429C269-222E-4EFB-97B9-08FA243CE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FC460F7F-5702-4281-850B-59E4182A71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A329057C-293F-4933-9DEA-2463E66D4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274CBA8-6253-4229-AC37-1D7126639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7ABAAD2-23FD-4AF4-8506-3CDDC5607B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27A85620-3B33-477A-949C-3F221DCC2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6247316E-E815-4CE3-9EC0-8DC8391EB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D047E26-5A98-4B49-A453-C71D894500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940C95BF-A85B-4251-A817-35A7B4F71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EA4FDA2F-E340-40E6-8678-8F4F9EB3D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D94A3796-87FD-436D-8309-857F9B489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2B20BE68-41F5-4E59-87CD-A8654B123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7FD87938-B42E-45E5-ABB8-936E00A24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A46A837-6AA3-4099-8055-251ED6D7D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B9D871B1-B4D0-4667-B5FA-21AE12E50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477E102A-1E9D-44C8-9DA0-1B4B61444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2DB4921-ECFC-42CD-B91B-56AB1FE26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3156177C-2880-4AAF-BFC7-C3EA4AD09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7C807E0-34AB-4AC3-A674-D7E438C60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93AD80AB-575A-4D50-A561-CE310E06B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E4C11A99-7E93-4B54-B1CE-D90D45325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25A3E814-2D04-4881-B9E9-81ADDC0C97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073D9FB4-F4AF-4974-A734-C9300D2107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081A1414-A8F5-43F1-BA51-B058EF2C0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E41588DC-3C7F-4695-A42A-B5ABEA8B5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3884DF6D-4C87-4B4A-A918-B3F3C8BE35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CF26F2A0-B8D0-48D4-A9A9-BEB75CFF1F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7A9177E1-A6DC-4200-9D85-31A348E027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7DA218E3-83A8-45E8-B2E3-4B693606C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31E51433-E260-493C-8A94-FCE7FD9BA2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3A74FFD3-BE5F-435D-AC22-825B6E049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B3420F88-93EB-4790-A2BD-EFF61E77B0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3875302B-159F-4E81-AD49-154BAA8FD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BE9966CE-BC06-4CEB-877D-34D9D1C2E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889924EA-8A9B-4ED5-8CF2-E184EE89D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300C1FB1-E227-40EE-A773-071D080B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14F26B5D-6E35-40E8-90DF-FD65CB33F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059D8F05-F701-45A6-9377-454642C21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5F57ACF8-D510-4715-B964-20D980558C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51053CDD-687F-481B-86FB-56DA74C55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76B24CA5-1578-43AE-8ED8-CB9F7EA62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A3208550-AB5B-4E2B-914A-270D30163A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D4120D7E-20EE-4413-A541-781EA4350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9C0CC66E-BFF1-47FD-8C37-092016FBE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09D9AD44-3983-44A2-9DBA-6C5FF3C47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71915592-B946-43D1-AE24-B72B17FC5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3AC48622-C7DC-416F-B14F-AB0C6A3EF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C122E9A7-0590-453C-AC3A-88265131C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78246847-0B72-46B3-9243-7A7B92E212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207FF669-6E9C-47DF-A1A0-667669279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06905CAD-DCDC-4965-969E-3BA793FCA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7E82B7F4-81C1-4A48-A3C9-B9DE741C9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53D306B7-0050-4206-8020-D3F81BC46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BE50823B-85BA-4734-A0E5-99F2D027C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1F26CEA8-889B-4F33-AE59-91F66E1602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E64E5726-D6A2-4541-9EB4-0D455BFB19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B5A9478C-31E8-4C23-856A-5B4D6936B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D4D55AFD-7163-47DF-8918-6BCF397B5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20C5BF88-D776-4C9B-89BD-85EE0DCE81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0A0347C6-25EE-4289-B805-750B30ABB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4C83C9E0-7820-4EA4-B9AA-AD6E0719F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7E1B6DEA-553D-4733-9A45-3A28D118B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BE647149-B885-4A7D-B57E-A9762FF95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3FFCDDD6-EA47-4BA4-914F-B4AD52A7DA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18C5FC42-4A56-48D7-9C6F-EE6973256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E58746BA-672F-48B8-BA1D-E317498C1F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75C60814-753C-4243-BD88-443E240D6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174EB8C9-709B-42D9-9948-434CAA5E0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786AB5B1-D0D7-4FE2-9A7D-BF9C01F7D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718E7606-3FC9-4354-BCF8-A980AE6DF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7992E1DB-FE65-7D0E-F0E9-BF68469DF9FD}"/>
              </a:ext>
            </a:extLst>
          </p:cNvPr>
          <p:cNvSpPr/>
          <p:nvPr/>
        </p:nvSpPr>
        <p:spPr>
          <a:xfrm>
            <a:off x="38965" y="-4209"/>
            <a:ext cx="6037188" cy="68622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2E0AA3-15DF-8F77-5526-63377D427D04}"/>
              </a:ext>
            </a:extLst>
          </p:cNvPr>
          <p:cNvSpPr/>
          <p:nvPr/>
        </p:nvSpPr>
        <p:spPr>
          <a:xfrm>
            <a:off x="6115849" y="79866"/>
            <a:ext cx="6037188" cy="6770831"/>
          </a:xfrm>
          <a:prstGeom prst="rect">
            <a:avLst/>
          </a:prstGeom>
          <a:solidFill>
            <a:srgbClr val="0013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black circle with white text&#10;&#10;Description automatically generated">
            <a:extLst>
              <a:ext uri="{FF2B5EF4-FFF2-40B4-BE49-F238E27FC236}">
                <a16:creationId xmlns:a16="http://schemas.microsoft.com/office/drawing/2014/main" id="{DB9F9D0C-22CD-4179-DCBB-28470D4AF6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78" r="16544"/>
          <a:stretch/>
        </p:blipFill>
        <p:spPr>
          <a:xfrm>
            <a:off x="2073597" y="1846125"/>
            <a:ext cx="8610542" cy="440041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110822C-B465-C60F-9456-ABE0A6BA6157}"/>
              </a:ext>
            </a:extLst>
          </p:cNvPr>
          <p:cNvSpPr/>
          <p:nvPr/>
        </p:nvSpPr>
        <p:spPr>
          <a:xfrm>
            <a:off x="2073597" y="1761119"/>
            <a:ext cx="8603897" cy="4497569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86B76F-57DE-72CC-E7A1-432C93FD4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795" y="478782"/>
            <a:ext cx="10136786" cy="1124479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Britannic Bold" panose="020B0903060703020204" pitchFamily="34" charset="0"/>
              </a:rPr>
              <a:t>Redemption Needed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54D9A-D2A1-EB1E-1BB1-9CC47219A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7451" y="1557139"/>
            <a:ext cx="9332189" cy="803701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  <a:latin typeface="Georgia" panose="02040502050405020303" pitchFamily="18" charset="0"/>
              </a:rPr>
              <a:t>Romans 3.9-12</a:t>
            </a:r>
          </a:p>
        </p:txBody>
      </p:sp>
    </p:spTree>
    <p:extLst>
      <p:ext uri="{BB962C8B-B14F-4D97-AF65-F5344CB8AC3E}">
        <p14:creationId xmlns:p14="http://schemas.microsoft.com/office/powerpoint/2010/main" val="454489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in front of a house&#10;&#10;Description automatically generated">
            <a:extLst>
              <a:ext uri="{FF2B5EF4-FFF2-40B4-BE49-F238E27FC236}">
                <a16:creationId xmlns:a16="http://schemas.microsoft.com/office/drawing/2014/main" id="{D2C56319-456B-4001-37D9-5E242B88A3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957" y="386741"/>
            <a:ext cx="5840818" cy="3270857"/>
          </a:xfrm>
          <a:prstGeom prst="rect">
            <a:avLst/>
          </a:prstGeom>
        </p:spPr>
      </p:pic>
      <p:pic>
        <p:nvPicPr>
          <p:cNvPr id="5" name="Picture 4" descr="A person in an orange shirt&#10;&#10;Description automatically generated">
            <a:extLst>
              <a:ext uri="{FF2B5EF4-FFF2-40B4-BE49-F238E27FC236}">
                <a16:creationId xmlns:a16="http://schemas.microsoft.com/office/drawing/2014/main" id="{54CEAE45-1789-58DA-F132-D2ED5D5E5C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24" y="386740"/>
            <a:ext cx="5840817" cy="3270858"/>
          </a:xfrm>
          <a:prstGeom prst="rect">
            <a:avLst/>
          </a:prstGeom>
        </p:spPr>
      </p:pic>
      <p:pic>
        <p:nvPicPr>
          <p:cNvPr id="7" name="Picture 6" descr="A collage of different women's faces&#10;&#10;Description automatically generated">
            <a:extLst>
              <a:ext uri="{FF2B5EF4-FFF2-40B4-BE49-F238E27FC236}">
                <a16:creationId xmlns:a16="http://schemas.microsoft.com/office/drawing/2014/main" id="{786AECEA-6A59-26B0-0AC1-73852D1B1C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26" y="3657598"/>
            <a:ext cx="4052518" cy="2900445"/>
          </a:xfrm>
          <a:prstGeom prst="rect">
            <a:avLst/>
          </a:prstGeom>
        </p:spPr>
      </p:pic>
      <p:pic>
        <p:nvPicPr>
          <p:cNvPr id="9" name="Picture 8" descr="A collage of women with different facial expressions&#10;&#10;Description automatically generated">
            <a:extLst>
              <a:ext uri="{FF2B5EF4-FFF2-40B4-BE49-F238E27FC236}">
                <a16:creationId xmlns:a16="http://schemas.microsoft.com/office/drawing/2014/main" id="{06DE9B17-8BE6-1C12-F2BF-BB40E29FCF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590" y="3582773"/>
            <a:ext cx="5312980" cy="297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09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Rectangle 241">
            <a:extLst>
              <a:ext uri="{FF2B5EF4-FFF2-40B4-BE49-F238E27FC236}">
                <a16:creationId xmlns:a16="http://schemas.microsoft.com/office/drawing/2014/main" id="{9C898F85-4225-4931-9F2F-17B4AF8BAE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BEC14D36-68AD-4546-A67C-CE0F66374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685800"/>
            <a:ext cx="5410200" cy="5486400"/>
          </a:xfrm>
          <a:prstGeom prst="rect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86B76F-57DE-72CC-E7A1-432C93FD4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040" y="489869"/>
            <a:ext cx="7863840" cy="883556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Britannic Bold" panose="020B0903060703020204" pitchFamily="34" charset="0"/>
              </a:rPr>
              <a:t>“I am basically a good person”</a:t>
            </a:r>
          </a:p>
        </p:txBody>
      </p:sp>
      <p:pic>
        <p:nvPicPr>
          <p:cNvPr id="6" name="Picture 5" descr="A black circle with white text&#10;&#10;Description automatically generated">
            <a:extLst>
              <a:ext uri="{FF2B5EF4-FFF2-40B4-BE49-F238E27FC236}">
                <a16:creationId xmlns:a16="http://schemas.microsoft.com/office/drawing/2014/main" id="{8B4EFC04-2E75-77D3-CD4B-0FEE9AF752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6" t="17070" r="27959" b="16332"/>
          <a:stretch/>
        </p:blipFill>
        <p:spPr>
          <a:xfrm>
            <a:off x="7526019" y="1478072"/>
            <a:ext cx="3849944" cy="230478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479FAD5-269D-1576-69BA-8F3F7EC1A6E3}"/>
              </a:ext>
            </a:extLst>
          </p:cNvPr>
          <p:cNvSpPr/>
          <p:nvPr/>
        </p:nvSpPr>
        <p:spPr>
          <a:xfrm>
            <a:off x="7526019" y="1478072"/>
            <a:ext cx="3849944" cy="3369501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54D9A-D2A1-EB1E-1BB1-9CC47219A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040" y="1537569"/>
            <a:ext cx="11216640" cy="4446671"/>
          </a:xfrm>
        </p:spPr>
        <p:txBody>
          <a:bodyPr anchor="t">
            <a:normAutofit/>
          </a:bodyPr>
          <a:lstStyle/>
          <a:p>
            <a:pPr algn="l"/>
            <a:r>
              <a:rPr lang="en-US" sz="3800" dirty="0">
                <a:solidFill>
                  <a:srgbClr val="FFC000"/>
                </a:solidFill>
                <a:latin typeface="Georgia" panose="02040502050405020303" pitchFamily="18" charset="0"/>
              </a:rPr>
              <a:t>Romans 1:18–3:20</a:t>
            </a:r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  </a:t>
            </a:r>
            <a:r>
              <a:rPr lang="en-US" sz="3400" dirty="0">
                <a:solidFill>
                  <a:schemeClr val="bg1"/>
                </a:solidFill>
                <a:latin typeface="Georgia" panose="02040502050405020303" pitchFamily="18" charset="0"/>
              </a:rPr>
              <a:t>man’s lost condition (condemned)</a:t>
            </a:r>
          </a:p>
          <a:p>
            <a:pPr algn="l"/>
            <a:endParaRPr lang="en-US" sz="3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457200" indent="-4572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r>
              <a:rPr lang="en-US" sz="3400" dirty="0">
                <a:solidFill>
                  <a:schemeClr val="bg1"/>
                </a:solidFill>
                <a:latin typeface="Georgia" panose="02040502050405020303" pitchFamily="18" charset="0"/>
              </a:rPr>
              <a:t> God’s righteous standard  1:18,25  2:2,8-11</a:t>
            </a:r>
          </a:p>
          <a:p>
            <a:pPr marL="914400" lvl="1" indent="-457200" algn="l">
              <a:buClr>
                <a:schemeClr val="bg1"/>
              </a:buClr>
              <a:buFont typeface="Georgia" panose="02040502050405020303" pitchFamily="18" charset="0"/>
              <a:buChar char="—"/>
            </a:pPr>
            <a:r>
              <a:rPr lang="en-US" sz="3000" dirty="0">
                <a:solidFill>
                  <a:schemeClr val="bg1"/>
                </a:solidFill>
                <a:latin typeface="Georgia" panose="02040502050405020303" pitchFamily="18" charset="0"/>
              </a:rPr>
              <a:t>To Gentiles – thru moral law  2:14-15</a:t>
            </a:r>
          </a:p>
          <a:p>
            <a:pPr marL="914400" lvl="1" indent="-457200" algn="l">
              <a:buClr>
                <a:schemeClr val="bg1"/>
              </a:buClr>
              <a:buFont typeface="Georgia" panose="02040502050405020303" pitchFamily="18" charset="0"/>
              <a:buChar char="—"/>
            </a:pPr>
            <a:r>
              <a:rPr lang="en-US" sz="3000" dirty="0">
                <a:solidFill>
                  <a:schemeClr val="bg1"/>
                </a:solidFill>
                <a:latin typeface="Georgia" panose="02040502050405020303" pitchFamily="18" charset="0"/>
              </a:rPr>
              <a:t>To Jews – through Moses’ law 2:17-24</a:t>
            </a:r>
          </a:p>
          <a:p>
            <a:pPr marL="457200" indent="-4572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r>
              <a:rPr lang="en-US" sz="3400" dirty="0">
                <a:solidFill>
                  <a:schemeClr val="bg1"/>
                </a:solidFill>
                <a:latin typeface="Georgia" panose="02040502050405020303" pitchFamily="18" charset="0"/>
              </a:rPr>
              <a:t>Conclusion all men are under sin 3:9-20,23</a:t>
            </a:r>
          </a:p>
          <a:p>
            <a:pPr marL="914400" lvl="1" indent="-457200" algn="l">
              <a:buClr>
                <a:schemeClr val="bg1"/>
              </a:buClr>
              <a:buFont typeface="Georgia" panose="02040502050405020303" pitchFamily="18" charset="0"/>
              <a:buChar char="—"/>
            </a:pPr>
            <a:r>
              <a:rPr lang="en-US" sz="3000" dirty="0">
                <a:solidFill>
                  <a:schemeClr val="bg1"/>
                </a:solidFill>
                <a:latin typeface="Georgia" panose="02040502050405020303" pitchFamily="18" charset="0"/>
              </a:rPr>
              <a:t>Cannot be made righteous by law (moral or Mosaic)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CD4B8B-3E54-A749-D592-B091A8155644}"/>
              </a:ext>
            </a:extLst>
          </p:cNvPr>
          <p:cNvSpPr txBox="1"/>
          <p:nvPr/>
        </p:nvSpPr>
        <p:spPr>
          <a:xfrm>
            <a:off x="5466080" y="2014913"/>
            <a:ext cx="60756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Georgia" panose="02040502050405020303" pitchFamily="18" charset="0"/>
              </a:rPr>
              <a:t>all men’s need for a Savior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E889FA9-B550-DE7B-6637-E85617CB2C11}"/>
              </a:ext>
            </a:extLst>
          </p:cNvPr>
          <p:cNvCxnSpPr/>
          <p:nvPr/>
        </p:nvCxnSpPr>
        <p:spPr>
          <a:xfrm>
            <a:off x="5075407" y="2343202"/>
            <a:ext cx="826718" cy="0"/>
          </a:xfrm>
          <a:prstGeom prst="straightConnector1">
            <a:avLst/>
          </a:prstGeom>
          <a:ln w="635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59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Rectangle 241">
            <a:extLst>
              <a:ext uri="{FF2B5EF4-FFF2-40B4-BE49-F238E27FC236}">
                <a16:creationId xmlns:a16="http://schemas.microsoft.com/office/drawing/2014/main" id="{9C898F85-4225-4931-9F2F-17B4AF8BAE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BEC14D36-68AD-4546-A67C-CE0F66374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685800"/>
            <a:ext cx="5410200" cy="5486400"/>
          </a:xfrm>
          <a:prstGeom prst="rect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86B76F-57DE-72CC-E7A1-432C93FD4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280" y="488043"/>
            <a:ext cx="7213600" cy="883556"/>
          </a:xfrm>
        </p:spPr>
        <p:txBody>
          <a:bodyPr anchor="ctr">
            <a:no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Britannic Bold" panose="020B0903060703020204" pitchFamily="34" charset="0"/>
              </a:rPr>
              <a:t>All are lost.. All need Christ</a:t>
            </a:r>
          </a:p>
        </p:txBody>
      </p:sp>
      <p:pic>
        <p:nvPicPr>
          <p:cNvPr id="6" name="Picture 5" descr="A black circle with white text&#10;&#10;Description automatically generated">
            <a:extLst>
              <a:ext uri="{FF2B5EF4-FFF2-40B4-BE49-F238E27FC236}">
                <a16:creationId xmlns:a16="http://schemas.microsoft.com/office/drawing/2014/main" id="{8B4EFC04-2E75-77D3-CD4B-0FEE9AF752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6" t="17070" r="27959" b="16332"/>
          <a:stretch/>
        </p:blipFill>
        <p:spPr>
          <a:xfrm>
            <a:off x="7526019" y="1478072"/>
            <a:ext cx="3849944" cy="230478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479FAD5-269D-1576-69BA-8F3F7EC1A6E3}"/>
              </a:ext>
            </a:extLst>
          </p:cNvPr>
          <p:cNvSpPr/>
          <p:nvPr/>
        </p:nvSpPr>
        <p:spPr>
          <a:xfrm>
            <a:off x="7526019" y="1478072"/>
            <a:ext cx="3849944" cy="3369501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54D9A-D2A1-EB1E-1BB1-9CC47219A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80" y="1986902"/>
            <a:ext cx="10786683" cy="3774560"/>
          </a:xfrm>
        </p:spPr>
        <p:txBody>
          <a:bodyPr anchor="t">
            <a:normAutofit/>
          </a:bodyPr>
          <a:lstStyle/>
          <a:p>
            <a:pPr algn="l"/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All men are lost </a:t>
            </a:r>
            <a:r>
              <a:rPr lang="en-US" sz="3400" dirty="0">
                <a:solidFill>
                  <a:schemeClr val="bg1"/>
                </a:solidFill>
                <a:latin typeface="Georgia" panose="02040502050405020303" pitchFamily="18" charset="0"/>
              </a:rPr>
              <a:t>(even those who have never heard)</a:t>
            </a:r>
          </a:p>
          <a:p>
            <a:pPr algn="l"/>
            <a:r>
              <a:rPr lang="en-US" sz="3400" dirty="0">
                <a:solidFill>
                  <a:schemeClr val="bg1"/>
                </a:solidFill>
                <a:latin typeface="Georgia" panose="02040502050405020303" pitchFamily="18" charset="0"/>
              </a:rPr>
              <a:t>	</a:t>
            </a:r>
            <a:r>
              <a:rPr lang="en-US" sz="3200" dirty="0">
                <a:solidFill>
                  <a:srgbClr val="FFC000"/>
                </a:solidFill>
              </a:rPr>
              <a:t>Romans 3:23; 6:23; 8:2</a:t>
            </a:r>
          </a:p>
          <a:p>
            <a:pPr marL="457200" indent="-457200" algn="l">
              <a:buClr>
                <a:srgbClr val="FFC000"/>
              </a:buClr>
              <a:buFont typeface="Calibri" panose="020F0502020204030204" pitchFamily="34" charset="0"/>
              <a:buChar char="—"/>
            </a:pPr>
            <a:r>
              <a:rPr lang="en-US" sz="3400" dirty="0">
                <a:solidFill>
                  <a:schemeClr val="bg1"/>
                </a:solidFill>
                <a:latin typeface="Georgia" panose="02040502050405020303" pitchFamily="18" charset="0"/>
              </a:rPr>
              <a:t>Man stands condemned, unable to save himself </a:t>
            </a:r>
          </a:p>
          <a:p>
            <a:pPr marL="457200" indent="-457200" algn="l">
              <a:buClr>
                <a:srgbClr val="FFC000"/>
              </a:buClr>
              <a:buFont typeface="Calibri" panose="020F0502020204030204" pitchFamily="34" charset="0"/>
              <a:buChar char="—"/>
            </a:pPr>
            <a:r>
              <a:rPr lang="en-US" sz="3400" dirty="0">
                <a:solidFill>
                  <a:schemeClr val="bg1"/>
                </a:solidFill>
                <a:latin typeface="Georgia" panose="02040502050405020303" pitchFamily="18" charset="0"/>
              </a:rPr>
              <a:t>To be redeemed, God must step in to redeem him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4FBD8B-CD6F-B532-18E4-F0C31B049CF3}"/>
              </a:ext>
            </a:extLst>
          </p:cNvPr>
          <p:cNvSpPr txBox="1"/>
          <p:nvPr/>
        </p:nvSpPr>
        <p:spPr>
          <a:xfrm>
            <a:off x="924560" y="1094601"/>
            <a:ext cx="2118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Acts 17:30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B718C0-17FF-BE79-BD6D-95402F36B8DC}"/>
              </a:ext>
            </a:extLst>
          </p:cNvPr>
          <p:cNvSpPr txBox="1"/>
          <p:nvPr/>
        </p:nvSpPr>
        <p:spPr>
          <a:xfrm>
            <a:off x="4411979" y="1094600"/>
            <a:ext cx="187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John 14:6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AD1C23-2962-52B2-9533-78C0631C2761}"/>
              </a:ext>
            </a:extLst>
          </p:cNvPr>
          <p:cNvSpPr txBox="1"/>
          <p:nvPr/>
        </p:nvSpPr>
        <p:spPr>
          <a:xfrm>
            <a:off x="1178560" y="4389120"/>
            <a:ext cx="94284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FFC000"/>
                </a:solidFill>
              </a:rPr>
              <a:t>Romans 3:23-24 </a:t>
            </a:r>
            <a:r>
              <a:rPr lang="en-US" sz="3200" dirty="0">
                <a:solidFill>
                  <a:schemeClr val="bg1"/>
                </a:solidFill>
              </a:rPr>
              <a:t>for all have sinned and fall short of the glory of God, </a:t>
            </a:r>
            <a:r>
              <a:rPr lang="en-US" sz="3200" baseline="30000" dirty="0">
                <a:solidFill>
                  <a:schemeClr val="bg1"/>
                </a:solidFill>
              </a:rPr>
              <a:t>24 </a:t>
            </a:r>
            <a:r>
              <a:rPr lang="en-US" sz="3200" dirty="0">
                <a:solidFill>
                  <a:schemeClr val="bg1"/>
                </a:solidFill>
              </a:rPr>
              <a:t>being justified freely by His grace through the redemption that is in Christ Jesus.. </a:t>
            </a:r>
          </a:p>
        </p:txBody>
      </p:sp>
    </p:spTree>
    <p:extLst>
      <p:ext uri="{BB962C8B-B14F-4D97-AF65-F5344CB8AC3E}">
        <p14:creationId xmlns:p14="http://schemas.microsoft.com/office/powerpoint/2010/main" val="155322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Rectangle 241">
            <a:extLst>
              <a:ext uri="{FF2B5EF4-FFF2-40B4-BE49-F238E27FC236}">
                <a16:creationId xmlns:a16="http://schemas.microsoft.com/office/drawing/2014/main" id="{9C898F85-4225-4931-9F2F-17B4AF8BAE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BEC14D36-68AD-4546-A67C-CE0F66374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685800"/>
            <a:ext cx="5410200" cy="5486400"/>
          </a:xfrm>
          <a:prstGeom prst="rect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86B76F-57DE-72CC-E7A1-432C93FD4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360" y="349200"/>
            <a:ext cx="7233920" cy="837838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solidFill>
                  <a:schemeClr val="bg1"/>
                </a:solidFill>
                <a:latin typeface="Britannic Bold" panose="020B0903060703020204" pitchFamily="34" charset="0"/>
              </a:rPr>
              <a:t>Man is not justified by Law</a:t>
            </a:r>
          </a:p>
        </p:txBody>
      </p:sp>
      <p:pic>
        <p:nvPicPr>
          <p:cNvPr id="6" name="Picture 5" descr="A black circle with white text&#10;&#10;Description automatically generated">
            <a:extLst>
              <a:ext uri="{FF2B5EF4-FFF2-40B4-BE49-F238E27FC236}">
                <a16:creationId xmlns:a16="http://schemas.microsoft.com/office/drawing/2014/main" id="{8B4EFC04-2E75-77D3-CD4B-0FEE9AF752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6" t="17070" r="27959" b="16332"/>
          <a:stretch/>
        </p:blipFill>
        <p:spPr>
          <a:xfrm>
            <a:off x="7526019" y="1478072"/>
            <a:ext cx="3849944" cy="230478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479FAD5-269D-1576-69BA-8F3F7EC1A6E3}"/>
              </a:ext>
            </a:extLst>
          </p:cNvPr>
          <p:cNvSpPr/>
          <p:nvPr/>
        </p:nvSpPr>
        <p:spPr>
          <a:xfrm>
            <a:off x="7526019" y="1478072"/>
            <a:ext cx="3849944" cy="3369501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54D9A-D2A1-EB1E-1BB1-9CC47219A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480" y="1221415"/>
            <a:ext cx="10967720" cy="5122892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en-US" sz="3400" dirty="0">
                <a:solidFill>
                  <a:schemeClr val="bg1"/>
                </a:solidFill>
                <a:latin typeface="Georgia" panose="02040502050405020303" pitchFamily="18" charset="0"/>
              </a:rPr>
              <a:t>The nature of law – given to restrain sin</a:t>
            </a:r>
          </a:p>
          <a:p>
            <a:pPr marL="457200" indent="-4572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r>
              <a:rPr lang="en-US" sz="3400" dirty="0">
                <a:solidFill>
                  <a:srgbClr val="FFC000"/>
                </a:solidFill>
                <a:latin typeface="Georgia" panose="02040502050405020303" pitchFamily="18" charset="0"/>
              </a:rPr>
              <a:t>1 Tim 1:9 </a:t>
            </a:r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</a:rPr>
              <a:t>not made for righteous man but for lawless </a:t>
            </a:r>
          </a:p>
          <a:p>
            <a:pPr marL="457200" indent="-4572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r>
              <a:rPr lang="en-US" sz="3400" dirty="0">
                <a:solidFill>
                  <a:srgbClr val="FFC000"/>
                </a:solidFill>
                <a:latin typeface="Georgia" panose="02040502050405020303" pitchFamily="18" charset="0"/>
              </a:rPr>
              <a:t>Psalm 19:7</a:t>
            </a:r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</a:rPr>
              <a:t> God’s law is perfect (truth, righteousness)</a:t>
            </a:r>
          </a:p>
          <a:p>
            <a:pPr marL="457200" indent="-4572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solidFill>
                  <a:srgbClr val="FFC000"/>
                </a:solidFill>
                <a:latin typeface="Georgia" panose="02040502050405020303" pitchFamily="18" charset="0"/>
              </a:rPr>
              <a:t>Galatians 3:10-12 </a:t>
            </a:r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</a:rPr>
              <a:t>requires strict obedience</a:t>
            </a:r>
          </a:p>
          <a:p>
            <a:pPr marL="914400" lvl="1" indent="-4572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solidFill>
                  <a:schemeClr val="bg1"/>
                </a:solidFill>
              </a:rPr>
              <a:t>For as many as are of the works of the law are under the curse; for it is written, “Cursed </a:t>
            </a:r>
            <a:r>
              <a:rPr lang="en-US" sz="3200" i="1" dirty="0">
                <a:solidFill>
                  <a:schemeClr val="bg1"/>
                </a:solidFill>
              </a:rPr>
              <a:t>is</a:t>
            </a:r>
            <a:r>
              <a:rPr lang="en-US" sz="3200" dirty="0">
                <a:solidFill>
                  <a:schemeClr val="bg1"/>
                </a:solidFill>
              </a:rPr>
              <a:t> everyone who does not continue in all things which are written in the book of the law, to do them.” </a:t>
            </a:r>
            <a:r>
              <a:rPr lang="en-US" sz="3200" baseline="30000" dirty="0">
                <a:solidFill>
                  <a:schemeClr val="bg1"/>
                </a:solidFill>
              </a:rPr>
              <a:t>11 </a:t>
            </a:r>
            <a:r>
              <a:rPr lang="en-US" sz="3200" dirty="0">
                <a:solidFill>
                  <a:schemeClr val="bg1"/>
                </a:solidFill>
              </a:rPr>
              <a:t>But that no one is </a:t>
            </a:r>
            <a:r>
              <a:rPr lang="en-US" sz="3200" baseline="30000" dirty="0">
                <a:solidFill>
                  <a:schemeClr val="bg1"/>
                </a:solidFill>
              </a:rPr>
              <a:t>[</a:t>
            </a:r>
            <a:r>
              <a:rPr lang="en-US" sz="3200" baseline="30000" dirty="0">
                <a:solidFill>
                  <a:schemeClr val="bg1"/>
                </a:solidFill>
                <a:hlinkClick r:id="rId3" tooltip="See footnote 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lang="en-US" sz="3200" baseline="30000" dirty="0">
                <a:solidFill>
                  <a:schemeClr val="bg1"/>
                </a:solidFill>
              </a:rPr>
              <a:t>]</a:t>
            </a:r>
            <a:r>
              <a:rPr lang="en-US" sz="3200" dirty="0">
                <a:solidFill>
                  <a:schemeClr val="bg1"/>
                </a:solidFill>
              </a:rPr>
              <a:t>justified by the law in the sight of God </a:t>
            </a:r>
            <a:r>
              <a:rPr lang="en-US" sz="3200" i="1" dirty="0">
                <a:solidFill>
                  <a:schemeClr val="bg1"/>
                </a:solidFill>
              </a:rPr>
              <a:t>is</a:t>
            </a:r>
            <a:r>
              <a:rPr lang="en-US" sz="3200" dirty="0">
                <a:solidFill>
                  <a:schemeClr val="bg1"/>
                </a:solidFill>
              </a:rPr>
              <a:t> evident, for “the just shall live by faith.” </a:t>
            </a:r>
            <a:r>
              <a:rPr lang="en-US" sz="3200" baseline="30000" dirty="0">
                <a:solidFill>
                  <a:schemeClr val="bg1"/>
                </a:solidFill>
              </a:rPr>
              <a:t>12 </a:t>
            </a:r>
            <a:r>
              <a:rPr lang="en-US" sz="3200" dirty="0">
                <a:solidFill>
                  <a:schemeClr val="bg1"/>
                </a:solidFill>
              </a:rPr>
              <a:t>Yet the law is not of faith, but “the man who does them shall live by them.”</a:t>
            </a:r>
            <a:endParaRPr lang="en-US" sz="3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50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Rectangle 241">
            <a:extLst>
              <a:ext uri="{FF2B5EF4-FFF2-40B4-BE49-F238E27FC236}">
                <a16:creationId xmlns:a16="http://schemas.microsoft.com/office/drawing/2014/main" id="{9C898F85-4225-4931-9F2F-17B4AF8BAE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BEC14D36-68AD-4546-A67C-CE0F66374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685800"/>
            <a:ext cx="5410200" cy="5486400"/>
          </a:xfrm>
          <a:prstGeom prst="rect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86B76F-57DE-72CC-E7A1-432C93FD4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40" y="490374"/>
            <a:ext cx="8442960" cy="837838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solidFill>
                  <a:schemeClr val="bg1"/>
                </a:solidFill>
                <a:latin typeface="Britannic Bold" panose="020B0903060703020204" pitchFamily="34" charset="0"/>
              </a:rPr>
              <a:t>In Christ, God justifies the sinner</a:t>
            </a:r>
          </a:p>
        </p:txBody>
      </p:sp>
      <p:pic>
        <p:nvPicPr>
          <p:cNvPr id="6" name="Picture 5" descr="A black circle with white text&#10;&#10;Description automatically generated">
            <a:extLst>
              <a:ext uri="{FF2B5EF4-FFF2-40B4-BE49-F238E27FC236}">
                <a16:creationId xmlns:a16="http://schemas.microsoft.com/office/drawing/2014/main" id="{8B4EFC04-2E75-77D3-CD4B-0FEE9AF752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6" t="17070" r="27959" b="16332"/>
          <a:stretch/>
        </p:blipFill>
        <p:spPr>
          <a:xfrm>
            <a:off x="7526019" y="1478072"/>
            <a:ext cx="3849944" cy="230478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479FAD5-269D-1576-69BA-8F3F7EC1A6E3}"/>
              </a:ext>
            </a:extLst>
          </p:cNvPr>
          <p:cNvSpPr/>
          <p:nvPr/>
        </p:nvSpPr>
        <p:spPr>
          <a:xfrm>
            <a:off x="7526019" y="1478072"/>
            <a:ext cx="3849944" cy="3369501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54D9A-D2A1-EB1E-1BB1-9CC47219A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140" y="1818586"/>
            <a:ext cx="11278539" cy="4353614"/>
          </a:xfrm>
        </p:spPr>
        <p:txBody>
          <a:bodyPr anchor="t">
            <a:normAutofit/>
          </a:bodyPr>
          <a:lstStyle/>
          <a:p>
            <a:pPr marL="457200" indent="-4572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Law condemns the sinner, but cannot justify the violator  </a:t>
            </a:r>
            <a:r>
              <a:rPr lang="en-US" sz="3600" dirty="0">
                <a:solidFill>
                  <a:srgbClr val="FFC000"/>
                </a:solidFill>
                <a:latin typeface="Georgia" panose="02040502050405020303" pitchFamily="18" charset="0"/>
              </a:rPr>
              <a:t>Gal 3:10-12, 2 Cor 3:7,9</a:t>
            </a:r>
          </a:p>
          <a:p>
            <a:pPr marL="914400" lvl="1" indent="-457200" algn="l">
              <a:buClr>
                <a:schemeClr val="bg1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</a:rPr>
              <a:t>The law of Moses a legal law (ministry of death)</a:t>
            </a:r>
          </a:p>
          <a:p>
            <a:pPr marL="457200" indent="-4572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Justification is the act of God declaring or accounting one as righteous </a:t>
            </a:r>
            <a:r>
              <a:rPr lang="en-US" sz="3600" dirty="0">
                <a:solidFill>
                  <a:srgbClr val="FFC000"/>
                </a:solidFill>
                <a:latin typeface="Georgia" panose="02040502050405020303" pitchFamily="18" charset="0"/>
              </a:rPr>
              <a:t>Romans 4:2-5</a:t>
            </a:r>
          </a:p>
          <a:p>
            <a:pPr marL="914400" lvl="1" indent="-457200" algn="l">
              <a:buClr>
                <a:schemeClr val="bg1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</a:rPr>
              <a:t>Christianity is a law of liberty  (blesses) James 1:25</a:t>
            </a:r>
          </a:p>
          <a:p>
            <a:pPr lvl="1" algn="l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</a:rPr>
              <a:t>		</a:t>
            </a:r>
            <a:r>
              <a:rPr lang="en-US" sz="3200" dirty="0">
                <a:solidFill>
                  <a:srgbClr val="FFC000"/>
                </a:solidFill>
                <a:latin typeface="Georgia" panose="02040502050405020303" pitchFamily="18" charset="0"/>
              </a:rPr>
              <a:t>Romans 3:27; Romans 6:14, 8:1-2</a:t>
            </a:r>
          </a:p>
        </p:txBody>
      </p:sp>
    </p:spTree>
    <p:extLst>
      <p:ext uri="{BB962C8B-B14F-4D97-AF65-F5344CB8AC3E}">
        <p14:creationId xmlns:p14="http://schemas.microsoft.com/office/powerpoint/2010/main" val="301580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ook on water with text&#10;&#10;Description automatically generated">
            <a:extLst>
              <a:ext uri="{FF2B5EF4-FFF2-40B4-BE49-F238E27FC236}">
                <a16:creationId xmlns:a16="http://schemas.microsoft.com/office/drawing/2014/main" id="{588A0AE8-50CA-38AB-91E6-D0C45AD8D7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57" y="664644"/>
            <a:ext cx="8055429" cy="596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with his arms around his chest&#10;&#10;Description automatically generated">
            <a:extLst>
              <a:ext uri="{FF2B5EF4-FFF2-40B4-BE49-F238E27FC236}">
                <a16:creationId xmlns:a16="http://schemas.microsoft.com/office/drawing/2014/main" id="{EDF0EFD8-C301-E05B-109E-F79681A4D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830" y="164875"/>
            <a:ext cx="8908339" cy="652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96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10"/>
            <a:ext cx="12192000" cy="68622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0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58925" y="823301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2" name="Graphic 212">
            <a:extLst>
              <a:ext uri="{FF2B5EF4-FFF2-40B4-BE49-F238E27FC236}">
                <a16:creationId xmlns:a16="http://schemas.microsoft.com/office/drawing/2014/main" id="{A499C65A-9B02-4D7F-BD68-CD38D8805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58925" y="823301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34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70622" y="1755501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" name="Graphic 4">
            <a:extLst>
              <a:ext uri="{FF2B5EF4-FFF2-40B4-BE49-F238E27FC236}">
                <a16:creationId xmlns:a16="http://schemas.microsoft.com/office/drawing/2014/main" id="{1F4896D7-5AD0-4505-BCCD-82262CFEE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035286" y="3429061"/>
            <a:ext cx="1861484" cy="1861513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83C04C31-4BBB-4AC5-A222-4E79BDDF6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90890F0-A440-4A5F-89E2-860A60425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9BA7632-2294-4740-BB61-DFA5017B7B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025C556-497E-4B62-9131-98448B5A7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467884A-CD29-4BCE-A1A4-1E629953FC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3A1BC11-A782-4A26-87D0-76C92BAB7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787142E-1022-4109-9141-85FF9C22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63BCB7E-36CC-4105-9CDA-BFB80F3FFC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6EF2588-350F-4CCE-9BF8-799EC71961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A696712-7E60-48CD-A6F8-91754B090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244E95B-2BBF-4335-BEFC-BA135EF949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D692242-534C-4A58-90D7-43A781D23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BC72B2EF-E5D1-46BF-B7FE-A9D174508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8805B31-6BA4-45FA-8180-436B2EC41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1B376A0-4543-4AE3-8071-5C746BAD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824AEB4-F797-4131-AD1A-BCB807B08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399A867-568D-43D3-8F17-6644C8D09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953DBA6-7A8F-4369-8F18-DC19A21B4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9167760-8210-45B7-96C9-462EB82D8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B578C99-7B91-480A-B8CA-B9FB3AF17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DF91670-E084-4B4B-9F86-75DD43CBE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FC99F2F-C73F-444D-B4BB-C02E463AB2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F3FF604-A6A9-4EDC-868C-696B92122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8D6C5BB-BF17-4FE8-B611-578E8EBE9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80A8D66-3FA7-4C04-AEDC-D8F94AA43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3DE9B826-6E87-4EF5-AA9D-F55BB3A21D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BAEEC53-BED0-4ACB-94B4-818158D7EF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0709FE3-3633-4C01-AAD6-75ADD93953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0D68B00-260E-4EFC-A1FE-8B04EB5A7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60AF8DD-D1D2-43F3-83E5-ECF20A091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7B3F103-7F53-4D5E-B9A2-DE4F0B78D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BBECD20-3735-4F14-8816-26D648091F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00687DC-38D4-44B7-BA7D-D8A0BA155F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23AFC6B0-2B60-47B1-B854-A02279C70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39963332-7F58-48B9-9BAB-87C986F39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42BD313-0F6E-4DC3-B8A8-861289801F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253CE00-9D58-4821-B362-2552C433B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E89086E-98CE-4697-8CE7-B2E7DB2E8C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2CE9357F-710D-4D3B-90C1-CF19E73F2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170ED7F2-AD38-47BC-B6A1-FF7E20AFD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2600E9C-0B0F-45ED-A2CF-DE0240B2B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B07D2066-6599-4BD0-9CD5-7289EB1B8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BF96C0D-1DEE-47F2-A950-16BC0896F5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FD254ABE-505D-4C6A-9267-BFB78FBB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22BBE38-BC6F-4DDE-BD6D-2B496CE4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046D1FA-C431-4F16-8BDD-71C614D798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CF387987-DEF1-447C-BC86-281AC0B3D6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808DF01-2715-4215-81F1-B8C178304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AED7F897-8A4F-4F3D-BFB1-738BCDCA9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B51B8B7-D508-44C3-AFC5-820557A94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7FBC6B94-2A13-4303-AE51-334E386DA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7897959-2F8E-4A05-9EA8-5B0329B574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522AB50-D351-40F4-8A88-E856C1F27F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21AFD52-C13F-4A20-B1DB-13C1A9A3D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E789B3B-F514-4E02-8C1A-2F85817AA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E473BAC-3DA1-4D63-9D6C-2B993665F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385DCF4-8F59-4838-B86C-2B3EF0BCE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3EC5A02E-609A-4C39-A35D-E8D038F7C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7AB67B18-1821-4367-A7B6-CC2FFF66D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DFCAC56E-4767-4984-9FE7-2C3CA57D01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A1929ED-CEB2-4C49-B2ED-A206D37935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01D632F9-2F59-4C8D-B1BC-1CB0D15C3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03B9F80B-CAEF-442C-A218-E2B069545B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526A626E-CC14-4106-8AD4-DB3D81CD6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CD710B8-B5DF-495F-ACEA-CFB9308CB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E550C81D-B0B8-4DB8-A12C-B62944D0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EB82E53-B337-43EB-BFF8-1466F10E8B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D1DCEF3A-2B54-4AA2-9BFD-57EA4A2468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9F122967-34EF-4575-8E59-75D77FCD07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D87EBF9D-3949-4CCE-BB87-9784668346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8A1183F-B28F-4BAD-A14B-3940A6E92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A81851B7-6D8F-454C-BBAA-498426069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99759A7A-483F-4DB0-8677-C6AB61E197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BDD1E55B-DE82-4811-BB33-1468396D2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F4B0251C-DACC-4A24-83BA-3D95F8D19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3647EF9B-D99D-48C1-B61E-19B85F471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B55DF3C-DDF0-4B01-849E-46A663465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09149238-5A44-4264-84E6-DD25E7C0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4E6925C1-B440-4C1C-8829-2E6D9EE142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37B5BDB-32A7-4C47-A984-AF2316600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9B5A7D9C-91C9-49A3-8AD5-DB49632FD4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C64B015D-AFCF-4AB2-AE58-A069B06DB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A4407931-9375-400F-88AC-C63D4E9E9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554278B7-45C8-46E4-885A-69208D598B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3A806AB0-FBD6-41CD-997C-A76266D375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719E2D6D-6D96-4348-954B-3657A0B0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9794AABE-9C3E-4A8C-820F-0FDF65213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1DBEC39D-5464-46CA-B62B-24826F1F4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1807973-667B-4780-B3AA-4ADC32DB3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970D793C-C9EE-467B-8385-42B6905A00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94695A53-78EB-4811-8BBC-4707F3016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0576416F-0C2E-4D01-9357-5C73ADF85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A091FE22-8667-4F89-A333-BA9A0917EC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CB779008-969D-4FA8-BB6C-3BBBCF919E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CDAF3B96-0DFB-44BA-959D-BF9643FFE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5F66F5FF-98B2-4453-8175-EB602A6A03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751D9683-9D41-4058-B90B-99146FC2F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0907098D-1005-4522-BA21-F1534CBAC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5BFEF082-7E02-4ED8-B9D1-F0FC47FEC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4429C269-222E-4EFB-97B9-08FA243CE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FC460F7F-5702-4281-850B-59E4182A71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A329057C-293F-4933-9DEA-2463E66D4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274CBA8-6253-4229-AC37-1D7126639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7ABAAD2-23FD-4AF4-8506-3CDDC5607B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27A85620-3B33-477A-949C-3F221DCC2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6247316E-E815-4CE3-9EC0-8DC8391EB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D047E26-5A98-4B49-A453-C71D894500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940C95BF-A85B-4251-A817-35A7B4F71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EA4FDA2F-E340-40E6-8678-8F4F9EB3D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D94A3796-87FD-436D-8309-857F9B489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2B20BE68-41F5-4E59-87CD-A8654B123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7FD87938-B42E-45E5-ABB8-936E00A24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A46A837-6AA3-4099-8055-251ED6D7D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B9D871B1-B4D0-4667-B5FA-21AE12E50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477E102A-1E9D-44C8-9DA0-1B4B61444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2DB4921-ECFC-42CD-B91B-56AB1FE26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3156177C-2880-4AAF-BFC7-C3EA4AD09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7C807E0-34AB-4AC3-A674-D7E438C60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93AD80AB-575A-4D50-A561-CE310E06B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E4C11A99-7E93-4B54-B1CE-D90D45325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25A3E814-2D04-4881-B9E9-81ADDC0C97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073D9FB4-F4AF-4974-A734-C9300D2107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081A1414-A8F5-43F1-BA51-B058EF2C0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E41588DC-3C7F-4695-A42A-B5ABEA8B5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3884DF6D-4C87-4B4A-A918-B3F3C8BE35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CF26F2A0-B8D0-48D4-A9A9-BEB75CFF1F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7A9177E1-A6DC-4200-9D85-31A348E027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7DA218E3-83A8-45E8-B2E3-4B693606C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31E51433-E260-493C-8A94-FCE7FD9BA2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3A74FFD3-BE5F-435D-AC22-825B6E049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B3420F88-93EB-4790-A2BD-EFF61E77B0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3875302B-159F-4E81-AD49-154BAA8FD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BE9966CE-BC06-4CEB-877D-34D9D1C2E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889924EA-8A9B-4ED5-8CF2-E184EE89D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300C1FB1-E227-40EE-A773-071D080B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14F26B5D-6E35-40E8-90DF-FD65CB33F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059D8F05-F701-45A6-9377-454642C21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5F57ACF8-D510-4715-B964-20D980558C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51053CDD-687F-481B-86FB-56DA74C55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76B24CA5-1578-43AE-8ED8-CB9F7EA62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A3208550-AB5B-4E2B-914A-270D30163A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D4120D7E-20EE-4413-A541-781EA4350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9C0CC66E-BFF1-47FD-8C37-092016FBE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09D9AD44-3983-44A2-9DBA-6C5FF3C47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71915592-B946-43D1-AE24-B72B17FC5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3AC48622-C7DC-416F-B14F-AB0C6A3EF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C122E9A7-0590-453C-AC3A-88265131C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78246847-0B72-46B3-9243-7A7B92E212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207FF669-6E9C-47DF-A1A0-667669279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06905CAD-DCDC-4965-969E-3BA793FCA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7E82B7F4-81C1-4A48-A3C9-B9DE741C9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53D306B7-0050-4206-8020-D3F81BC46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BE50823B-85BA-4734-A0E5-99F2D027C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1F26CEA8-889B-4F33-AE59-91F66E1602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E64E5726-D6A2-4541-9EB4-0D455BFB19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B5A9478C-31E8-4C23-856A-5B4D6936B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D4D55AFD-7163-47DF-8918-6BCF397B5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20C5BF88-D776-4C9B-89BD-85EE0DCE81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0A0347C6-25EE-4289-B805-750B30ABB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4C83C9E0-7820-4EA4-B9AA-AD6E0719F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7E1B6DEA-553D-4733-9A45-3A28D118B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BE647149-B885-4A7D-B57E-A9762FF95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3FFCDDD6-EA47-4BA4-914F-B4AD52A7DA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18C5FC42-4A56-48D7-9C6F-EE6973256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E58746BA-672F-48B8-BA1D-E317498C1F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75C60814-753C-4243-BD88-443E240D6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174EB8C9-709B-42D9-9948-434CAA5E0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786AB5B1-D0D7-4FE2-9A7D-BF9C01F7D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718E7606-3FC9-4354-BCF8-A980AE6DF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7992E1DB-FE65-7D0E-F0E9-BF68469DF9FD}"/>
              </a:ext>
            </a:extLst>
          </p:cNvPr>
          <p:cNvSpPr/>
          <p:nvPr/>
        </p:nvSpPr>
        <p:spPr>
          <a:xfrm>
            <a:off x="38965" y="-4209"/>
            <a:ext cx="6037188" cy="68622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2E0AA3-15DF-8F77-5526-63377D427D04}"/>
              </a:ext>
            </a:extLst>
          </p:cNvPr>
          <p:cNvSpPr/>
          <p:nvPr/>
        </p:nvSpPr>
        <p:spPr>
          <a:xfrm>
            <a:off x="6115849" y="79866"/>
            <a:ext cx="6037188" cy="6770831"/>
          </a:xfrm>
          <a:prstGeom prst="rect">
            <a:avLst/>
          </a:prstGeom>
          <a:solidFill>
            <a:srgbClr val="0013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black circle with white text&#10;&#10;Description automatically generated">
            <a:extLst>
              <a:ext uri="{FF2B5EF4-FFF2-40B4-BE49-F238E27FC236}">
                <a16:creationId xmlns:a16="http://schemas.microsoft.com/office/drawing/2014/main" id="{DB9F9D0C-22CD-4179-DCBB-28470D4AF6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78" r="16544"/>
          <a:stretch/>
        </p:blipFill>
        <p:spPr>
          <a:xfrm>
            <a:off x="2073597" y="1846125"/>
            <a:ext cx="8610542" cy="440041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110822C-B465-C60F-9456-ABE0A6BA6157}"/>
              </a:ext>
            </a:extLst>
          </p:cNvPr>
          <p:cNvSpPr/>
          <p:nvPr/>
        </p:nvSpPr>
        <p:spPr>
          <a:xfrm>
            <a:off x="2073597" y="1761119"/>
            <a:ext cx="8603897" cy="4497569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86B76F-57DE-72CC-E7A1-432C93FD4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795" y="478782"/>
            <a:ext cx="10136786" cy="1124479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Britannic Bold" panose="020B0903060703020204" pitchFamily="34" charset="0"/>
              </a:rPr>
              <a:t>Redemption Needed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54D9A-D2A1-EB1E-1BB1-9CC47219A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7451" y="1557139"/>
            <a:ext cx="9332189" cy="803701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  <a:latin typeface="Georgia" panose="02040502050405020303" pitchFamily="18" charset="0"/>
              </a:rPr>
              <a:t>Romans 3.9-12</a:t>
            </a:r>
          </a:p>
        </p:txBody>
      </p:sp>
    </p:spTree>
    <p:extLst>
      <p:ext uri="{BB962C8B-B14F-4D97-AF65-F5344CB8AC3E}">
        <p14:creationId xmlns:p14="http://schemas.microsoft.com/office/powerpoint/2010/main" val="821215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358</Words>
  <Application>Microsoft Office PowerPoint</Application>
  <PresentationFormat>Widescreen</PresentationFormat>
  <Paragraphs>34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Britannic Bold</vt:lpstr>
      <vt:lpstr>Calibri</vt:lpstr>
      <vt:lpstr>Calibri Light</vt:lpstr>
      <vt:lpstr>Georgia</vt:lpstr>
      <vt:lpstr>Office Theme</vt:lpstr>
      <vt:lpstr>Redemption Needed</vt:lpstr>
      <vt:lpstr>PowerPoint Presentation</vt:lpstr>
      <vt:lpstr>“I am basically a good person”</vt:lpstr>
      <vt:lpstr>All are lost.. All need Christ</vt:lpstr>
      <vt:lpstr>Man is not justified by Law</vt:lpstr>
      <vt:lpstr>In Christ, God justifies the sinner</vt:lpstr>
      <vt:lpstr>PowerPoint Presentation</vt:lpstr>
      <vt:lpstr>PowerPoint Presentation</vt:lpstr>
      <vt:lpstr>Redemption Needed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3</cp:revision>
  <dcterms:created xsi:type="dcterms:W3CDTF">2023-11-05T05:23:09Z</dcterms:created>
  <dcterms:modified xsi:type="dcterms:W3CDTF">2023-12-30T00:48:00Z</dcterms:modified>
</cp:coreProperties>
</file>