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2" r:id="rId5"/>
    <p:sldId id="263" r:id="rId6"/>
    <p:sldId id="260" r:id="rId7"/>
    <p:sldId id="261" r:id="rId8"/>
    <p:sldId id="265" r:id="rId9"/>
    <p:sldId id="264"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4367"/>
    <a:srgbClr val="111E35"/>
    <a:srgbClr val="162746"/>
    <a:srgbClr val="002F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5599" autoAdjust="0"/>
    <p:restoredTop sz="94660"/>
  </p:normalViewPr>
  <p:slideViewPr>
    <p:cSldViewPr snapToGrid="0">
      <p:cViewPr varScale="1">
        <p:scale>
          <a:sx n="62" d="100"/>
          <a:sy n="62" d="100"/>
        </p:scale>
        <p:origin x="40"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BAILEY" userId="fa8b635c1b96620b" providerId="LiveId" clId="{6356CBFD-4152-4C19-8E5E-A248000DB57C}"/>
    <pc:docChg chg="delSld">
      <pc:chgData name="PAUL BAILEY" userId="fa8b635c1b96620b" providerId="LiveId" clId="{6356CBFD-4152-4C19-8E5E-A248000DB57C}" dt="2023-12-30T00:43:36.059" v="0" actId="2696"/>
      <pc:docMkLst>
        <pc:docMk/>
      </pc:docMkLst>
      <pc:sldChg chg="del">
        <pc:chgData name="PAUL BAILEY" userId="fa8b635c1b96620b" providerId="LiveId" clId="{6356CBFD-4152-4C19-8E5E-A248000DB57C}" dt="2023-12-30T00:43:36.059" v="0" actId="2696"/>
        <pc:sldMkLst>
          <pc:docMk/>
          <pc:sldMk cId="3429828588" sldId="27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5ADF2-DF16-A223-F320-0AB75D513F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F8CB85-0809-FA63-258C-FF502E20A6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D5A030-6F66-0B30-F0B5-06774BDD6C75}"/>
              </a:ext>
            </a:extLst>
          </p:cNvPr>
          <p:cNvSpPr>
            <a:spLocks noGrp="1"/>
          </p:cNvSpPr>
          <p:nvPr>
            <p:ph type="dt" sz="half" idx="10"/>
          </p:nvPr>
        </p:nvSpPr>
        <p:spPr/>
        <p:txBody>
          <a:bodyPr/>
          <a:lstStyle/>
          <a:p>
            <a:fld id="{53A9C044-FE17-450E-8AD7-D675E6C92328}" type="datetimeFigureOut">
              <a:rPr lang="en-US" smtClean="0"/>
              <a:t>12/29/2023</a:t>
            </a:fld>
            <a:endParaRPr lang="en-US"/>
          </a:p>
        </p:txBody>
      </p:sp>
      <p:sp>
        <p:nvSpPr>
          <p:cNvPr id="5" name="Footer Placeholder 4">
            <a:extLst>
              <a:ext uri="{FF2B5EF4-FFF2-40B4-BE49-F238E27FC236}">
                <a16:creationId xmlns:a16="http://schemas.microsoft.com/office/drawing/2014/main" id="{81F9738E-9631-FE62-A6E4-66447E3FF8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AA74B8-45EF-90FE-05D1-3D7F3FE3D821}"/>
              </a:ext>
            </a:extLst>
          </p:cNvPr>
          <p:cNvSpPr>
            <a:spLocks noGrp="1"/>
          </p:cNvSpPr>
          <p:nvPr>
            <p:ph type="sldNum" sz="quarter" idx="12"/>
          </p:nvPr>
        </p:nvSpPr>
        <p:spPr/>
        <p:txBody>
          <a:bodyPr/>
          <a:lstStyle/>
          <a:p>
            <a:fld id="{D275F5F4-DB6C-4B4B-91E5-CA4E7A37D13E}" type="slidenum">
              <a:rPr lang="en-US" smtClean="0"/>
              <a:t>‹#›</a:t>
            </a:fld>
            <a:endParaRPr lang="en-US"/>
          </a:p>
        </p:txBody>
      </p:sp>
    </p:spTree>
    <p:extLst>
      <p:ext uri="{BB962C8B-B14F-4D97-AF65-F5344CB8AC3E}">
        <p14:creationId xmlns:p14="http://schemas.microsoft.com/office/powerpoint/2010/main" val="4090381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884EF-F9D2-5230-27C7-6C281B1D43D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520374-1E13-0B88-1C12-845F8BAFBA0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993AE2-5C3D-F318-8735-A95E5AE6FEB9}"/>
              </a:ext>
            </a:extLst>
          </p:cNvPr>
          <p:cNvSpPr>
            <a:spLocks noGrp="1"/>
          </p:cNvSpPr>
          <p:nvPr>
            <p:ph type="dt" sz="half" idx="10"/>
          </p:nvPr>
        </p:nvSpPr>
        <p:spPr/>
        <p:txBody>
          <a:bodyPr/>
          <a:lstStyle/>
          <a:p>
            <a:fld id="{53A9C044-FE17-450E-8AD7-D675E6C92328}" type="datetimeFigureOut">
              <a:rPr lang="en-US" smtClean="0"/>
              <a:t>12/29/2023</a:t>
            </a:fld>
            <a:endParaRPr lang="en-US"/>
          </a:p>
        </p:txBody>
      </p:sp>
      <p:sp>
        <p:nvSpPr>
          <p:cNvPr id="5" name="Footer Placeholder 4">
            <a:extLst>
              <a:ext uri="{FF2B5EF4-FFF2-40B4-BE49-F238E27FC236}">
                <a16:creationId xmlns:a16="http://schemas.microsoft.com/office/drawing/2014/main" id="{694880AF-156B-8240-7108-DD8152A967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796DED-BC6A-0B32-F9F8-4A13F6C4DA59}"/>
              </a:ext>
            </a:extLst>
          </p:cNvPr>
          <p:cNvSpPr>
            <a:spLocks noGrp="1"/>
          </p:cNvSpPr>
          <p:nvPr>
            <p:ph type="sldNum" sz="quarter" idx="12"/>
          </p:nvPr>
        </p:nvSpPr>
        <p:spPr/>
        <p:txBody>
          <a:bodyPr/>
          <a:lstStyle/>
          <a:p>
            <a:fld id="{D275F5F4-DB6C-4B4B-91E5-CA4E7A37D13E}" type="slidenum">
              <a:rPr lang="en-US" smtClean="0"/>
              <a:t>‹#›</a:t>
            </a:fld>
            <a:endParaRPr lang="en-US"/>
          </a:p>
        </p:txBody>
      </p:sp>
    </p:spTree>
    <p:extLst>
      <p:ext uri="{BB962C8B-B14F-4D97-AF65-F5344CB8AC3E}">
        <p14:creationId xmlns:p14="http://schemas.microsoft.com/office/powerpoint/2010/main" val="1673932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5FFE2F-C938-1B6C-8E6D-09E05A2CE6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D5725D8-B0B6-9CC1-AEAC-2D3EA8FBA7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785B95-D652-DBA8-412D-C0094A88CA9C}"/>
              </a:ext>
            </a:extLst>
          </p:cNvPr>
          <p:cNvSpPr>
            <a:spLocks noGrp="1"/>
          </p:cNvSpPr>
          <p:nvPr>
            <p:ph type="dt" sz="half" idx="10"/>
          </p:nvPr>
        </p:nvSpPr>
        <p:spPr/>
        <p:txBody>
          <a:bodyPr/>
          <a:lstStyle/>
          <a:p>
            <a:fld id="{53A9C044-FE17-450E-8AD7-D675E6C92328}" type="datetimeFigureOut">
              <a:rPr lang="en-US" smtClean="0"/>
              <a:t>12/29/2023</a:t>
            </a:fld>
            <a:endParaRPr lang="en-US"/>
          </a:p>
        </p:txBody>
      </p:sp>
      <p:sp>
        <p:nvSpPr>
          <p:cNvPr id="5" name="Footer Placeholder 4">
            <a:extLst>
              <a:ext uri="{FF2B5EF4-FFF2-40B4-BE49-F238E27FC236}">
                <a16:creationId xmlns:a16="http://schemas.microsoft.com/office/drawing/2014/main" id="{0C223001-85D6-6061-BD82-1131730FF6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569D63-2F8A-2002-A893-1BF8C4292710}"/>
              </a:ext>
            </a:extLst>
          </p:cNvPr>
          <p:cNvSpPr>
            <a:spLocks noGrp="1"/>
          </p:cNvSpPr>
          <p:nvPr>
            <p:ph type="sldNum" sz="quarter" idx="12"/>
          </p:nvPr>
        </p:nvSpPr>
        <p:spPr/>
        <p:txBody>
          <a:bodyPr/>
          <a:lstStyle/>
          <a:p>
            <a:fld id="{D275F5F4-DB6C-4B4B-91E5-CA4E7A37D13E}" type="slidenum">
              <a:rPr lang="en-US" smtClean="0"/>
              <a:t>‹#›</a:t>
            </a:fld>
            <a:endParaRPr lang="en-US"/>
          </a:p>
        </p:txBody>
      </p:sp>
    </p:spTree>
    <p:extLst>
      <p:ext uri="{BB962C8B-B14F-4D97-AF65-F5344CB8AC3E}">
        <p14:creationId xmlns:p14="http://schemas.microsoft.com/office/powerpoint/2010/main" val="2320782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C672C-3958-5B0E-E37B-8D18D41E39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BDD675-F2CE-24BF-9ECF-AEE12AEE13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A6649E-8098-6D9B-DE95-C6126D03E426}"/>
              </a:ext>
            </a:extLst>
          </p:cNvPr>
          <p:cNvSpPr>
            <a:spLocks noGrp="1"/>
          </p:cNvSpPr>
          <p:nvPr>
            <p:ph type="dt" sz="half" idx="10"/>
          </p:nvPr>
        </p:nvSpPr>
        <p:spPr/>
        <p:txBody>
          <a:bodyPr/>
          <a:lstStyle/>
          <a:p>
            <a:fld id="{53A9C044-FE17-450E-8AD7-D675E6C92328}" type="datetimeFigureOut">
              <a:rPr lang="en-US" smtClean="0"/>
              <a:t>12/29/2023</a:t>
            </a:fld>
            <a:endParaRPr lang="en-US"/>
          </a:p>
        </p:txBody>
      </p:sp>
      <p:sp>
        <p:nvSpPr>
          <p:cNvPr id="5" name="Footer Placeholder 4">
            <a:extLst>
              <a:ext uri="{FF2B5EF4-FFF2-40B4-BE49-F238E27FC236}">
                <a16:creationId xmlns:a16="http://schemas.microsoft.com/office/drawing/2014/main" id="{A3655318-71BD-93AD-F2DD-3D031074E2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1D81E-F0F2-9715-5D78-A25380A38B82}"/>
              </a:ext>
            </a:extLst>
          </p:cNvPr>
          <p:cNvSpPr>
            <a:spLocks noGrp="1"/>
          </p:cNvSpPr>
          <p:nvPr>
            <p:ph type="sldNum" sz="quarter" idx="12"/>
          </p:nvPr>
        </p:nvSpPr>
        <p:spPr/>
        <p:txBody>
          <a:bodyPr/>
          <a:lstStyle/>
          <a:p>
            <a:fld id="{D275F5F4-DB6C-4B4B-91E5-CA4E7A37D13E}" type="slidenum">
              <a:rPr lang="en-US" smtClean="0"/>
              <a:t>‹#›</a:t>
            </a:fld>
            <a:endParaRPr lang="en-US"/>
          </a:p>
        </p:txBody>
      </p:sp>
    </p:spTree>
    <p:extLst>
      <p:ext uri="{BB962C8B-B14F-4D97-AF65-F5344CB8AC3E}">
        <p14:creationId xmlns:p14="http://schemas.microsoft.com/office/powerpoint/2010/main" val="323222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BB496-15C1-DC9C-5A0A-A14E78CABE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32B2A0-6854-4E0A-67E0-75ABC9D709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8D0A1F-B2C3-8D33-5D4D-650AA716A1D3}"/>
              </a:ext>
            </a:extLst>
          </p:cNvPr>
          <p:cNvSpPr>
            <a:spLocks noGrp="1"/>
          </p:cNvSpPr>
          <p:nvPr>
            <p:ph type="dt" sz="half" idx="10"/>
          </p:nvPr>
        </p:nvSpPr>
        <p:spPr/>
        <p:txBody>
          <a:bodyPr/>
          <a:lstStyle/>
          <a:p>
            <a:fld id="{53A9C044-FE17-450E-8AD7-D675E6C92328}" type="datetimeFigureOut">
              <a:rPr lang="en-US" smtClean="0"/>
              <a:t>12/29/2023</a:t>
            </a:fld>
            <a:endParaRPr lang="en-US"/>
          </a:p>
        </p:txBody>
      </p:sp>
      <p:sp>
        <p:nvSpPr>
          <p:cNvPr id="5" name="Footer Placeholder 4">
            <a:extLst>
              <a:ext uri="{FF2B5EF4-FFF2-40B4-BE49-F238E27FC236}">
                <a16:creationId xmlns:a16="http://schemas.microsoft.com/office/drawing/2014/main" id="{88359CC7-E8FF-FA47-A2D7-EBB46B41BE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111F9B-27D0-2FCB-2A83-80334DCC43CA}"/>
              </a:ext>
            </a:extLst>
          </p:cNvPr>
          <p:cNvSpPr>
            <a:spLocks noGrp="1"/>
          </p:cNvSpPr>
          <p:nvPr>
            <p:ph type="sldNum" sz="quarter" idx="12"/>
          </p:nvPr>
        </p:nvSpPr>
        <p:spPr/>
        <p:txBody>
          <a:bodyPr/>
          <a:lstStyle/>
          <a:p>
            <a:fld id="{D275F5F4-DB6C-4B4B-91E5-CA4E7A37D13E}" type="slidenum">
              <a:rPr lang="en-US" smtClean="0"/>
              <a:t>‹#›</a:t>
            </a:fld>
            <a:endParaRPr lang="en-US"/>
          </a:p>
        </p:txBody>
      </p:sp>
    </p:spTree>
    <p:extLst>
      <p:ext uri="{BB962C8B-B14F-4D97-AF65-F5344CB8AC3E}">
        <p14:creationId xmlns:p14="http://schemas.microsoft.com/office/powerpoint/2010/main" val="153978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F76A7-E6AB-C1E5-2285-F14DCAC17A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0AA4A4-EFE8-D855-F05A-8DA2BEEDCD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F05D855-9F1C-4217-699C-41BD48E7A9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86E414-A871-6C0D-0F71-BED35AF11BA4}"/>
              </a:ext>
            </a:extLst>
          </p:cNvPr>
          <p:cNvSpPr>
            <a:spLocks noGrp="1"/>
          </p:cNvSpPr>
          <p:nvPr>
            <p:ph type="dt" sz="half" idx="10"/>
          </p:nvPr>
        </p:nvSpPr>
        <p:spPr/>
        <p:txBody>
          <a:bodyPr/>
          <a:lstStyle/>
          <a:p>
            <a:fld id="{53A9C044-FE17-450E-8AD7-D675E6C92328}" type="datetimeFigureOut">
              <a:rPr lang="en-US" smtClean="0"/>
              <a:t>12/29/2023</a:t>
            </a:fld>
            <a:endParaRPr lang="en-US"/>
          </a:p>
        </p:txBody>
      </p:sp>
      <p:sp>
        <p:nvSpPr>
          <p:cNvPr id="6" name="Footer Placeholder 5">
            <a:extLst>
              <a:ext uri="{FF2B5EF4-FFF2-40B4-BE49-F238E27FC236}">
                <a16:creationId xmlns:a16="http://schemas.microsoft.com/office/drawing/2014/main" id="{CBCF8D8E-8DE0-1092-EC81-CD791907E1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649CB3-00D4-FA9E-A369-846C8BC8AD6D}"/>
              </a:ext>
            </a:extLst>
          </p:cNvPr>
          <p:cNvSpPr>
            <a:spLocks noGrp="1"/>
          </p:cNvSpPr>
          <p:nvPr>
            <p:ph type="sldNum" sz="quarter" idx="12"/>
          </p:nvPr>
        </p:nvSpPr>
        <p:spPr/>
        <p:txBody>
          <a:bodyPr/>
          <a:lstStyle/>
          <a:p>
            <a:fld id="{D275F5F4-DB6C-4B4B-91E5-CA4E7A37D13E}" type="slidenum">
              <a:rPr lang="en-US" smtClean="0"/>
              <a:t>‹#›</a:t>
            </a:fld>
            <a:endParaRPr lang="en-US"/>
          </a:p>
        </p:txBody>
      </p:sp>
    </p:spTree>
    <p:extLst>
      <p:ext uri="{BB962C8B-B14F-4D97-AF65-F5344CB8AC3E}">
        <p14:creationId xmlns:p14="http://schemas.microsoft.com/office/powerpoint/2010/main" val="270087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4D918-F8D6-813D-AA54-51A2E0B17FC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B42DB3-9C4D-A6DA-810B-84A7CE59A9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9F399D-2175-7813-8194-A66F96657F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F094B97-3942-BE86-0F39-E9E9C26F86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C188C5-5EE5-8C4D-E533-FE61A454E78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34C4EA-EEF7-C501-BE0F-CC3C31086831}"/>
              </a:ext>
            </a:extLst>
          </p:cNvPr>
          <p:cNvSpPr>
            <a:spLocks noGrp="1"/>
          </p:cNvSpPr>
          <p:nvPr>
            <p:ph type="dt" sz="half" idx="10"/>
          </p:nvPr>
        </p:nvSpPr>
        <p:spPr/>
        <p:txBody>
          <a:bodyPr/>
          <a:lstStyle/>
          <a:p>
            <a:fld id="{53A9C044-FE17-450E-8AD7-D675E6C92328}" type="datetimeFigureOut">
              <a:rPr lang="en-US" smtClean="0"/>
              <a:t>12/29/2023</a:t>
            </a:fld>
            <a:endParaRPr lang="en-US"/>
          </a:p>
        </p:txBody>
      </p:sp>
      <p:sp>
        <p:nvSpPr>
          <p:cNvPr id="8" name="Footer Placeholder 7">
            <a:extLst>
              <a:ext uri="{FF2B5EF4-FFF2-40B4-BE49-F238E27FC236}">
                <a16:creationId xmlns:a16="http://schemas.microsoft.com/office/drawing/2014/main" id="{E7AD901B-B8AE-33BC-B046-FBCB5EAFB07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D03646-C282-6300-72AC-40406870E695}"/>
              </a:ext>
            </a:extLst>
          </p:cNvPr>
          <p:cNvSpPr>
            <a:spLocks noGrp="1"/>
          </p:cNvSpPr>
          <p:nvPr>
            <p:ph type="sldNum" sz="quarter" idx="12"/>
          </p:nvPr>
        </p:nvSpPr>
        <p:spPr/>
        <p:txBody>
          <a:bodyPr/>
          <a:lstStyle/>
          <a:p>
            <a:fld id="{D275F5F4-DB6C-4B4B-91E5-CA4E7A37D13E}" type="slidenum">
              <a:rPr lang="en-US" smtClean="0"/>
              <a:t>‹#›</a:t>
            </a:fld>
            <a:endParaRPr lang="en-US"/>
          </a:p>
        </p:txBody>
      </p:sp>
    </p:spTree>
    <p:extLst>
      <p:ext uri="{BB962C8B-B14F-4D97-AF65-F5344CB8AC3E}">
        <p14:creationId xmlns:p14="http://schemas.microsoft.com/office/powerpoint/2010/main" val="2702060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21782-7D5E-0FC6-F6C0-F783E5E5B5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1F70C3-9D02-F278-8B31-87E9D0ED4628}"/>
              </a:ext>
            </a:extLst>
          </p:cNvPr>
          <p:cNvSpPr>
            <a:spLocks noGrp="1"/>
          </p:cNvSpPr>
          <p:nvPr>
            <p:ph type="dt" sz="half" idx="10"/>
          </p:nvPr>
        </p:nvSpPr>
        <p:spPr/>
        <p:txBody>
          <a:bodyPr/>
          <a:lstStyle/>
          <a:p>
            <a:fld id="{53A9C044-FE17-450E-8AD7-D675E6C92328}" type="datetimeFigureOut">
              <a:rPr lang="en-US" smtClean="0"/>
              <a:t>12/29/2023</a:t>
            </a:fld>
            <a:endParaRPr lang="en-US"/>
          </a:p>
        </p:txBody>
      </p:sp>
      <p:sp>
        <p:nvSpPr>
          <p:cNvPr id="4" name="Footer Placeholder 3">
            <a:extLst>
              <a:ext uri="{FF2B5EF4-FFF2-40B4-BE49-F238E27FC236}">
                <a16:creationId xmlns:a16="http://schemas.microsoft.com/office/drawing/2014/main" id="{4F0282EA-402E-4E27-5368-D576419DECA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386BA7-0D9B-7D5E-D256-F0B91C9BBBD0}"/>
              </a:ext>
            </a:extLst>
          </p:cNvPr>
          <p:cNvSpPr>
            <a:spLocks noGrp="1"/>
          </p:cNvSpPr>
          <p:nvPr>
            <p:ph type="sldNum" sz="quarter" idx="12"/>
          </p:nvPr>
        </p:nvSpPr>
        <p:spPr/>
        <p:txBody>
          <a:bodyPr/>
          <a:lstStyle/>
          <a:p>
            <a:fld id="{D275F5F4-DB6C-4B4B-91E5-CA4E7A37D13E}" type="slidenum">
              <a:rPr lang="en-US" smtClean="0"/>
              <a:t>‹#›</a:t>
            </a:fld>
            <a:endParaRPr lang="en-US"/>
          </a:p>
        </p:txBody>
      </p:sp>
    </p:spTree>
    <p:extLst>
      <p:ext uri="{BB962C8B-B14F-4D97-AF65-F5344CB8AC3E}">
        <p14:creationId xmlns:p14="http://schemas.microsoft.com/office/powerpoint/2010/main" val="395368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A2E8DA-3F1F-0674-C447-1F446DB1584B}"/>
              </a:ext>
            </a:extLst>
          </p:cNvPr>
          <p:cNvSpPr>
            <a:spLocks noGrp="1"/>
          </p:cNvSpPr>
          <p:nvPr>
            <p:ph type="dt" sz="half" idx="10"/>
          </p:nvPr>
        </p:nvSpPr>
        <p:spPr/>
        <p:txBody>
          <a:bodyPr/>
          <a:lstStyle/>
          <a:p>
            <a:fld id="{53A9C044-FE17-450E-8AD7-D675E6C92328}" type="datetimeFigureOut">
              <a:rPr lang="en-US" smtClean="0"/>
              <a:t>12/29/2023</a:t>
            </a:fld>
            <a:endParaRPr lang="en-US"/>
          </a:p>
        </p:txBody>
      </p:sp>
      <p:sp>
        <p:nvSpPr>
          <p:cNvPr id="3" name="Footer Placeholder 2">
            <a:extLst>
              <a:ext uri="{FF2B5EF4-FFF2-40B4-BE49-F238E27FC236}">
                <a16:creationId xmlns:a16="http://schemas.microsoft.com/office/drawing/2014/main" id="{6F62A9BD-6A84-91AC-93E7-CDDB381FD0A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9C7043F-D825-832D-0A8D-D0A7C46C86B4}"/>
              </a:ext>
            </a:extLst>
          </p:cNvPr>
          <p:cNvSpPr>
            <a:spLocks noGrp="1"/>
          </p:cNvSpPr>
          <p:nvPr>
            <p:ph type="sldNum" sz="quarter" idx="12"/>
          </p:nvPr>
        </p:nvSpPr>
        <p:spPr/>
        <p:txBody>
          <a:bodyPr/>
          <a:lstStyle/>
          <a:p>
            <a:fld id="{D275F5F4-DB6C-4B4B-91E5-CA4E7A37D13E}" type="slidenum">
              <a:rPr lang="en-US" smtClean="0"/>
              <a:t>‹#›</a:t>
            </a:fld>
            <a:endParaRPr lang="en-US"/>
          </a:p>
        </p:txBody>
      </p:sp>
    </p:spTree>
    <p:extLst>
      <p:ext uri="{BB962C8B-B14F-4D97-AF65-F5344CB8AC3E}">
        <p14:creationId xmlns:p14="http://schemas.microsoft.com/office/powerpoint/2010/main" val="2210475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13747-DBC6-0DE5-5054-0158601768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FF980F-EDFC-7A4E-EE86-FB0863EA3B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978281D-5410-BCC9-5417-F229713B11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0DE100-F407-0156-D3BB-5BDC068D6D7B}"/>
              </a:ext>
            </a:extLst>
          </p:cNvPr>
          <p:cNvSpPr>
            <a:spLocks noGrp="1"/>
          </p:cNvSpPr>
          <p:nvPr>
            <p:ph type="dt" sz="half" idx="10"/>
          </p:nvPr>
        </p:nvSpPr>
        <p:spPr/>
        <p:txBody>
          <a:bodyPr/>
          <a:lstStyle/>
          <a:p>
            <a:fld id="{53A9C044-FE17-450E-8AD7-D675E6C92328}" type="datetimeFigureOut">
              <a:rPr lang="en-US" smtClean="0"/>
              <a:t>12/29/2023</a:t>
            </a:fld>
            <a:endParaRPr lang="en-US"/>
          </a:p>
        </p:txBody>
      </p:sp>
      <p:sp>
        <p:nvSpPr>
          <p:cNvPr id="6" name="Footer Placeholder 5">
            <a:extLst>
              <a:ext uri="{FF2B5EF4-FFF2-40B4-BE49-F238E27FC236}">
                <a16:creationId xmlns:a16="http://schemas.microsoft.com/office/drawing/2014/main" id="{316F3B57-54F0-DCFA-BD3F-5E4AC3CD7F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B87414-CF98-FBDE-B05C-AB244BFF248F}"/>
              </a:ext>
            </a:extLst>
          </p:cNvPr>
          <p:cNvSpPr>
            <a:spLocks noGrp="1"/>
          </p:cNvSpPr>
          <p:nvPr>
            <p:ph type="sldNum" sz="quarter" idx="12"/>
          </p:nvPr>
        </p:nvSpPr>
        <p:spPr/>
        <p:txBody>
          <a:bodyPr/>
          <a:lstStyle/>
          <a:p>
            <a:fld id="{D275F5F4-DB6C-4B4B-91E5-CA4E7A37D13E}" type="slidenum">
              <a:rPr lang="en-US" smtClean="0"/>
              <a:t>‹#›</a:t>
            </a:fld>
            <a:endParaRPr lang="en-US"/>
          </a:p>
        </p:txBody>
      </p:sp>
    </p:spTree>
    <p:extLst>
      <p:ext uri="{BB962C8B-B14F-4D97-AF65-F5344CB8AC3E}">
        <p14:creationId xmlns:p14="http://schemas.microsoft.com/office/powerpoint/2010/main" val="3330273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21B45-5C22-871C-1F4B-5ED0E2BAC7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FFF341-8D30-0B64-C181-B798DAADC6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C925C3-EA49-093A-555E-C34B3B5D61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55BCBB-0AD5-5443-57AC-A724EE652BFA}"/>
              </a:ext>
            </a:extLst>
          </p:cNvPr>
          <p:cNvSpPr>
            <a:spLocks noGrp="1"/>
          </p:cNvSpPr>
          <p:nvPr>
            <p:ph type="dt" sz="half" idx="10"/>
          </p:nvPr>
        </p:nvSpPr>
        <p:spPr/>
        <p:txBody>
          <a:bodyPr/>
          <a:lstStyle/>
          <a:p>
            <a:fld id="{53A9C044-FE17-450E-8AD7-D675E6C92328}" type="datetimeFigureOut">
              <a:rPr lang="en-US" smtClean="0"/>
              <a:t>12/29/2023</a:t>
            </a:fld>
            <a:endParaRPr lang="en-US"/>
          </a:p>
        </p:txBody>
      </p:sp>
      <p:sp>
        <p:nvSpPr>
          <p:cNvPr id="6" name="Footer Placeholder 5">
            <a:extLst>
              <a:ext uri="{FF2B5EF4-FFF2-40B4-BE49-F238E27FC236}">
                <a16:creationId xmlns:a16="http://schemas.microsoft.com/office/drawing/2014/main" id="{7D28A449-3A56-3D93-8CE5-9C12786132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E11286-BC86-A113-37C8-DA4666D79049}"/>
              </a:ext>
            </a:extLst>
          </p:cNvPr>
          <p:cNvSpPr>
            <a:spLocks noGrp="1"/>
          </p:cNvSpPr>
          <p:nvPr>
            <p:ph type="sldNum" sz="quarter" idx="12"/>
          </p:nvPr>
        </p:nvSpPr>
        <p:spPr/>
        <p:txBody>
          <a:bodyPr/>
          <a:lstStyle/>
          <a:p>
            <a:fld id="{D275F5F4-DB6C-4B4B-91E5-CA4E7A37D13E}" type="slidenum">
              <a:rPr lang="en-US" smtClean="0"/>
              <a:t>‹#›</a:t>
            </a:fld>
            <a:endParaRPr lang="en-US"/>
          </a:p>
        </p:txBody>
      </p:sp>
    </p:spTree>
    <p:extLst>
      <p:ext uri="{BB962C8B-B14F-4D97-AF65-F5344CB8AC3E}">
        <p14:creationId xmlns:p14="http://schemas.microsoft.com/office/powerpoint/2010/main" val="2195019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4D63D6-CE44-95FD-E0A2-BE5CD0D996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8ADD3A-8473-3ECC-0745-1AC2C987B0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507EB5-FD49-D722-90E5-19C398F891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A9C044-FE17-450E-8AD7-D675E6C92328}" type="datetimeFigureOut">
              <a:rPr lang="en-US" smtClean="0"/>
              <a:t>12/29/2023</a:t>
            </a:fld>
            <a:endParaRPr lang="en-US"/>
          </a:p>
        </p:txBody>
      </p:sp>
      <p:sp>
        <p:nvSpPr>
          <p:cNvPr id="5" name="Footer Placeholder 4">
            <a:extLst>
              <a:ext uri="{FF2B5EF4-FFF2-40B4-BE49-F238E27FC236}">
                <a16:creationId xmlns:a16="http://schemas.microsoft.com/office/drawing/2014/main" id="{01A95704-0C86-507A-D07F-F31D6DEA26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474D1EA-18A3-755E-5A7B-E7F69898B8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75F5F4-DB6C-4B4B-91E5-CA4E7A37D13E}" type="slidenum">
              <a:rPr lang="en-US" smtClean="0"/>
              <a:t>‹#›</a:t>
            </a:fld>
            <a:endParaRPr lang="en-US"/>
          </a:p>
        </p:txBody>
      </p:sp>
    </p:spTree>
    <p:extLst>
      <p:ext uri="{BB962C8B-B14F-4D97-AF65-F5344CB8AC3E}">
        <p14:creationId xmlns:p14="http://schemas.microsoft.com/office/powerpoint/2010/main" val="1263723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biblegateway.com/passage/?search=Acts+3%3A18-25&amp;version=NKJV#fen-NKJV-27021d"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biblegateway.com/passage/?search=Acts+26%3A16-23&amp;version=NKJV#fen-NKJV-27841b"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hyperlink" Target="https://www.biblegateway.com/passage/?search=Acts+26%3A16-23&amp;version=NKJV#fen-NKJV-27842c" TargetMode="Externa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biblegateway.com/passage/?search=John+11%3A47-50&amp;version=NKJV#fen-NKJV-26574a"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559294"/>
            <a:ext cx="12191999" cy="6298279"/>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28"/>
            <a:ext cx="6096001" cy="6858000"/>
          </a:xfrm>
          <a:prstGeom prst="rect">
            <a:avLst/>
          </a:prstGeom>
          <a:gradFill>
            <a:gsLst>
              <a:gs pos="13000">
                <a:srgbClr val="000000">
                  <a:alpha val="72000"/>
                </a:srgbClr>
              </a:gs>
              <a:gs pos="99000">
                <a:schemeClr val="accent1">
                  <a:lumMod val="50000"/>
                  <a:alpha val="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7568F89-D9D3-C4F7-3C07-791134212954}"/>
              </a:ext>
            </a:extLst>
          </p:cNvPr>
          <p:cNvSpPr>
            <a:spLocks noGrp="1"/>
          </p:cNvSpPr>
          <p:nvPr>
            <p:ph type="ctrTitle"/>
          </p:nvPr>
        </p:nvSpPr>
        <p:spPr>
          <a:xfrm>
            <a:off x="1145136" y="1028700"/>
            <a:ext cx="9947305" cy="1090657"/>
          </a:xfrm>
        </p:spPr>
        <p:txBody>
          <a:bodyPr anchor="ctr">
            <a:normAutofit/>
          </a:bodyPr>
          <a:lstStyle/>
          <a:p>
            <a:r>
              <a:rPr lang="en-US" sz="4800" dirty="0">
                <a:solidFill>
                  <a:srgbClr val="FFFFFF"/>
                </a:solidFill>
                <a:latin typeface="Britannic Bold" panose="020B0903060703020204" pitchFamily="34" charset="0"/>
              </a:rPr>
              <a:t>Redemption Prophesied</a:t>
            </a:r>
          </a:p>
        </p:txBody>
      </p:sp>
      <p:sp>
        <p:nvSpPr>
          <p:cNvPr id="3" name="Subtitle 2">
            <a:extLst>
              <a:ext uri="{FF2B5EF4-FFF2-40B4-BE49-F238E27FC236}">
                <a16:creationId xmlns:a16="http://schemas.microsoft.com/office/drawing/2014/main" id="{7E46DE53-82F7-9D38-67B5-0E63C70F17A7}"/>
              </a:ext>
            </a:extLst>
          </p:cNvPr>
          <p:cNvSpPr>
            <a:spLocks noGrp="1"/>
          </p:cNvSpPr>
          <p:nvPr>
            <p:ph type="subTitle" idx="1"/>
          </p:nvPr>
        </p:nvSpPr>
        <p:spPr>
          <a:xfrm>
            <a:off x="1524000" y="2003461"/>
            <a:ext cx="9144000" cy="703167"/>
          </a:xfrm>
        </p:spPr>
        <p:txBody>
          <a:bodyPr>
            <a:noAutofit/>
          </a:bodyPr>
          <a:lstStyle/>
          <a:p>
            <a:r>
              <a:rPr lang="en-US" sz="4200" dirty="0">
                <a:solidFill>
                  <a:srgbClr val="FFFFFF"/>
                </a:solidFill>
                <a:latin typeface="Georgia" panose="02040502050405020303" pitchFamily="18" charset="0"/>
              </a:rPr>
              <a:t>Isaiah 9:6-7</a:t>
            </a:r>
          </a:p>
        </p:txBody>
      </p:sp>
      <p:sp>
        <p:nvSpPr>
          <p:cNvPr id="27" name="Freeform: Shape 26">
            <a:extLst>
              <a:ext uri="{FF2B5EF4-FFF2-40B4-BE49-F238E27FC236}">
                <a16:creationId xmlns:a16="http://schemas.microsoft.com/office/drawing/2014/main" id="{32B3ACB3-D689-442E-8A40-8680B0FEB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4063256" y="400727"/>
            <a:ext cx="4065484" cy="8849062"/>
          </a:xfrm>
          <a:custGeom>
            <a:avLst/>
            <a:gdLst>
              <a:gd name="connsiteX0" fmla="*/ 0 w 4065484"/>
              <a:gd name="connsiteY0" fmla="*/ 4424531 h 8849062"/>
              <a:gd name="connsiteX1" fmla="*/ 3899197 w 4065484"/>
              <a:gd name="connsiteY1" fmla="*/ 8840480 h 8849062"/>
              <a:gd name="connsiteX2" fmla="*/ 4065484 w 4065484"/>
              <a:gd name="connsiteY2" fmla="*/ 8849062 h 8849062"/>
              <a:gd name="connsiteX3" fmla="*/ 4065483 w 4065484"/>
              <a:gd name="connsiteY3" fmla="*/ 0 h 8849062"/>
              <a:gd name="connsiteX4" fmla="*/ 3899197 w 4065484"/>
              <a:gd name="connsiteY4" fmla="*/ 8581 h 8849062"/>
              <a:gd name="connsiteX5" fmla="*/ 0 w 4065484"/>
              <a:gd name="connsiteY5" fmla="*/ 4424531 h 884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5484" h="8849062">
                <a:moveTo>
                  <a:pt x="0" y="4424531"/>
                </a:moveTo>
                <a:cubicBezTo>
                  <a:pt x="0" y="6722831"/>
                  <a:pt x="1709076" y="8613167"/>
                  <a:pt x="3899197" y="8840480"/>
                </a:cubicBezTo>
                <a:lnTo>
                  <a:pt x="4065484" y="8849062"/>
                </a:lnTo>
                <a:lnTo>
                  <a:pt x="4065483" y="0"/>
                </a:lnTo>
                <a:lnTo>
                  <a:pt x="3899197" y="8581"/>
                </a:lnTo>
                <a:cubicBezTo>
                  <a:pt x="1709075" y="235897"/>
                  <a:pt x="0" y="2126232"/>
                  <a:pt x="0" y="4424531"/>
                </a:cubicBezTo>
                <a:close/>
              </a:path>
            </a:pathLst>
          </a:custGeom>
          <a:gradFill flip="none" rotWithShape="1">
            <a:gsLst>
              <a:gs pos="0">
                <a:schemeClr val="accent1">
                  <a:alpha val="5000"/>
                </a:schemeClr>
              </a:gs>
              <a:gs pos="68000">
                <a:schemeClr val="accent1">
                  <a:alpha val="15000"/>
                </a:schemeClr>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cross in the sky&#10;&#10;Description automatically generated">
            <a:extLst>
              <a:ext uri="{FF2B5EF4-FFF2-40B4-BE49-F238E27FC236}">
                <a16:creationId xmlns:a16="http://schemas.microsoft.com/office/drawing/2014/main" id="{B0CF59C4-9EE0-8688-252E-1987758AAF16}"/>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30000"/>
                    </a14:imgEffect>
                  </a14:imgLayer>
                </a14:imgProps>
              </a:ext>
              <a:ext uri="{28A0092B-C50C-407E-A947-70E740481C1C}">
                <a14:useLocalDpi xmlns:a14="http://schemas.microsoft.com/office/drawing/2010/main" val="0"/>
              </a:ext>
            </a:extLst>
          </a:blip>
          <a:srcRect t="16735" r="-1" b="-1"/>
          <a:stretch/>
        </p:blipFill>
        <p:spPr>
          <a:xfrm>
            <a:off x="2343302" y="3351745"/>
            <a:ext cx="7519558" cy="3506255"/>
          </a:xfrm>
          <a:custGeom>
            <a:avLst/>
            <a:gdLst/>
            <a:ahLst/>
            <a:cxnLst/>
            <a:rect l="l" t="t" r="r" b="b"/>
            <a:pathLst>
              <a:path w="7519558" h="3506255">
                <a:moveTo>
                  <a:pt x="3759779" y="0"/>
                </a:moveTo>
                <a:cubicBezTo>
                  <a:pt x="5713450" y="0"/>
                  <a:pt x="7320331" y="1484777"/>
                  <a:pt x="7513560" y="3387468"/>
                </a:cubicBezTo>
                <a:lnTo>
                  <a:pt x="7519558" y="3506255"/>
                </a:lnTo>
                <a:lnTo>
                  <a:pt x="0" y="3506255"/>
                </a:lnTo>
                <a:lnTo>
                  <a:pt x="5998" y="3387468"/>
                </a:lnTo>
                <a:cubicBezTo>
                  <a:pt x="199227" y="1484777"/>
                  <a:pt x="1806109" y="0"/>
                  <a:pt x="3759779" y="0"/>
                </a:cubicBezTo>
                <a:close/>
              </a:path>
            </a:pathLst>
          </a:custGeom>
        </p:spPr>
      </p:pic>
    </p:spTree>
    <p:extLst>
      <p:ext uri="{BB962C8B-B14F-4D97-AF65-F5344CB8AC3E}">
        <p14:creationId xmlns:p14="http://schemas.microsoft.com/office/powerpoint/2010/main" val="2981349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3611463"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230721" y="-107390"/>
            <a:ext cx="3853890" cy="406866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D85EDE2-5438-4035-3FA8-0E8A13CBA9AB}"/>
              </a:ext>
            </a:extLst>
          </p:cNvPr>
          <p:cNvSpPr/>
          <p:nvPr/>
        </p:nvSpPr>
        <p:spPr>
          <a:xfrm>
            <a:off x="28204" y="-12"/>
            <a:ext cx="8123332" cy="6858000"/>
          </a:xfrm>
          <a:prstGeom prst="rect">
            <a:avLst/>
          </a:prstGeom>
          <a:solidFill>
            <a:srgbClr val="16274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ross in the sky&#10;&#10;Description automatically generated">
            <a:extLst>
              <a:ext uri="{FF2B5EF4-FFF2-40B4-BE49-F238E27FC236}">
                <a16:creationId xmlns:a16="http://schemas.microsoft.com/office/drawing/2014/main" id="{B0CF59C4-9EE0-8688-252E-1987758AAF16}"/>
              </a:ext>
            </a:extLst>
          </p:cNvPr>
          <p:cNvPicPr>
            <a:picLocks noChangeAspect="1"/>
          </p:cNvPicPr>
          <p:nvPr/>
        </p:nvPicPr>
        <p:blipFill rotWithShape="1">
          <a:blip r:embed="rId2">
            <a:extLst>
              <a:ext uri="{28A0092B-C50C-407E-A947-70E740481C1C}">
                <a14:useLocalDpi xmlns:a14="http://schemas.microsoft.com/office/drawing/2010/main" val="0"/>
              </a:ext>
            </a:extLst>
          </a:blip>
          <a:srcRect l="22000" r="21999" b="-2"/>
          <a:stretch/>
        </p:blipFill>
        <p:spPr>
          <a:xfrm>
            <a:off x="8312815" y="960532"/>
            <a:ext cx="3428588" cy="3428588"/>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6" name="Rectangle 5">
            <a:extLst>
              <a:ext uri="{FF2B5EF4-FFF2-40B4-BE49-F238E27FC236}">
                <a16:creationId xmlns:a16="http://schemas.microsoft.com/office/drawing/2014/main" id="{D0873E63-FDB9-DBBF-3BC4-D16936E78FB3}"/>
              </a:ext>
            </a:extLst>
          </p:cNvPr>
          <p:cNvSpPr/>
          <p:nvPr/>
        </p:nvSpPr>
        <p:spPr>
          <a:xfrm>
            <a:off x="8151536" y="-5"/>
            <a:ext cx="4068664" cy="6857997"/>
          </a:xfrm>
          <a:prstGeom prst="rect">
            <a:avLst/>
          </a:prstGeom>
          <a:solidFill>
            <a:srgbClr val="1B4367">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7568F89-D9D3-C4F7-3C07-791134212954}"/>
              </a:ext>
            </a:extLst>
          </p:cNvPr>
          <p:cNvSpPr>
            <a:spLocks noGrp="1"/>
          </p:cNvSpPr>
          <p:nvPr>
            <p:ph type="ctrTitle"/>
          </p:nvPr>
        </p:nvSpPr>
        <p:spPr>
          <a:xfrm>
            <a:off x="463590" y="488092"/>
            <a:ext cx="7687946" cy="944880"/>
          </a:xfrm>
        </p:spPr>
        <p:txBody>
          <a:bodyPr anchor="ctr">
            <a:normAutofit fontScale="90000"/>
          </a:bodyPr>
          <a:lstStyle/>
          <a:p>
            <a:pPr algn="l"/>
            <a:r>
              <a:rPr lang="en-US" sz="4200" dirty="0">
                <a:solidFill>
                  <a:schemeClr val="bg1"/>
                </a:solidFill>
                <a:latin typeface="Britannic Bold" panose="020B0903060703020204" pitchFamily="34" charset="0"/>
              </a:rPr>
              <a:t>Jewish misunderstanding in the NT</a:t>
            </a:r>
          </a:p>
        </p:txBody>
      </p:sp>
      <p:sp>
        <p:nvSpPr>
          <p:cNvPr id="3" name="Subtitle 2">
            <a:extLst>
              <a:ext uri="{FF2B5EF4-FFF2-40B4-BE49-F238E27FC236}">
                <a16:creationId xmlns:a16="http://schemas.microsoft.com/office/drawing/2014/main" id="{7E46DE53-82F7-9D38-67B5-0E63C70F17A7}"/>
              </a:ext>
            </a:extLst>
          </p:cNvPr>
          <p:cNvSpPr>
            <a:spLocks noGrp="1"/>
          </p:cNvSpPr>
          <p:nvPr>
            <p:ph type="subTitle" idx="1"/>
          </p:nvPr>
        </p:nvSpPr>
        <p:spPr>
          <a:xfrm>
            <a:off x="450597" y="1616533"/>
            <a:ext cx="10969243" cy="4660977"/>
          </a:xfrm>
        </p:spPr>
        <p:txBody>
          <a:bodyPr anchor="t">
            <a:normAutofit fontScale="92500" lnSpcReduction="10000"/>
          </a:bodyPr>
          <a:lstStyle/>
          <a:p>
            <a:pPr algn="l"/>
            <a:r>
              <a:rPr lang="en-US" sz="4500" dirty="0">
                <a:solidFill>
                  <a:schemeClr val="bg1"/>
                </a:solidFill>
                <a:latin typeface="Georgia" panose="02040502050405020303" pitchFamily="18" charset="0"/>
              </a:rPr>
              <a:t>Peter and the apostles</a:t>
            </a:r>
          </a:p>
          <a:p>
            <a:pPr marL="457200" indent="-457200" algn="l">
              <a:buClr>
                <a:srgbClr val="FFC000"/>
              </a:buClr>
              <a:buFontTx/>
              <a:buChar char="—"/>
            </a:pPr>
            <a:r>
              <a:rPr lang="en-US" sz="3400" dirty="0">
                <a:solidFill>
                  <a:schemeClr val="bg1"/>
                </a:solidFill>
                <a:latin typeface="Georgia" panose="02040502050405020303" pitchFamily="18" charset="0"/>
              </a:rPr>
              <a:t>Matthew 16:21-23 </a:t>
            </a:r>
            <a:r>
              <a:rPr lang="en-US" sz="3600" dirty="0">
                <a:solidFill>
                  <a:schemeClr val="bg1"/>
                </a:solidFill>
              </a:rPr>
              <a:t>From that time Jesus began to show to His disciples that He must go to Jerusalem, and suffer many things from the elders and chief priests and scribes, and be killed, and be raised the third day.</a:t>
            </a:r>
          </a:p>
          <a:p>
            <a:pPr marL="457200" indent="-457200" algn="l">
              <a:buClr>
                <a:srgbClr val="FFC000"/>
              </a:buClr>
              <a:buFontTx/>
              <a:buChar char="—"/>
            </a:pPr>
            <a:r>
              <a:rPr lang="en-US" sz="3600" baseline="30000" dirty="0">
                <a:solidFill>
                  <a:schemeClr val="bg1"/>
                </a:solidFill>
              </a:rPr>
              <a:t>22 </a:t>
            </a:r>
            <a:r>
              <a:rPr lang="en-US" sz="3600" dirty="0">
                <a:solidFill>
                  <a:schemeClr val="bg1"/>
                </a:solidFill>
              </a:rPr>
              <a:t>Then Peter took Him aside and began to rebuke Him, saying, “Far be it from You, Lord; this shall not happen to You!” </a:t>
            </a:r>
            <a:r>
              <a:rPr lang="en-US" sz="3600" baseline="30000" dirty="0">
                <a:solidFill>
                  <a:schemeClr val="bg1"/>
                </a:solidFill>
              </a:rPr>
              <a:t>23 </a:t>
            </a:r>
            <a:r>
              <a:rPr lang="en-US" sz="3600" dirty="0">
                <a:solidFill>
                  <a:schemeClr val="bg1"/>
                </a:solidFill>
              </a:rPr>
              <a:t>But He turned and said to Peter, “Get behind Me, Satan! You are an offense to Me, for you are not mindful of the things of God, but the things of men.”</a:t>
            </a:r>
          </a:p>
          <a:p>
            <a:pPr marL="457200" indent="-457200" algn="l">
              <a:buClr>
                <a:srgbClr val="FFC000"/>
              </a:buClr>
              <a:buFontTx/>
              <a:buChar char="—"/>
            </a:pPr>
            <a:endParaRPr lang="en-US" sz="3400" dirty="0">
              <a:solidFill>
                <a:schemeClr val="bg1"/>
              </a:solidFill>
            </a:endParaRPr>
          </a:p>
          <a:p>
            <a:pPr marL="457200" indent="-457200" algn="l">
              <a:buClr>
                <a:srgbClr val="FFC000"/>
              </a:buClr>
              <a:buFont typeface="Georgia" panose="02040502050405020303" pitchFamily="18" charset="0"/>
              <a:buChar char="—"/>
            </a:pPr>
            <a:endParaRPr lang="en-US" sz="38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1828991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3611463"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230721" y="-107390"/>
            <a:ext cx="3853890" cy="406866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D85EDE2-5438-4035-3FA8-0E8A13CBA9AB}"/>
              </a:ext>
            </a:extLst>
          </p:cNvPr>
          <p:cNvSpPr/>
          <p:nvPr/>
        </p:nvSpPr>
        <p:spPr>
          <a:xfrm>
            <a:off x="28204" y="-12"/>
            <a:ext cx="8123332" cy="6858000"/>
          </a:xfrm>
          <a:prstGeom prst="rect">
            <a:avLst/>
          </a:prstGeom>
          <a:solidFill>
            <a:srgbClr val="16274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ross in the sky&#10;&#10;Description automatically generated">
            <a:extLst>
              <a:ext uri="{FF2B5EF4-FFF2-40B4-BE49-F238E27FC236}">
                <a16:creationId xmlns:a16="http://schemas.microsoft.com/office/drawing/2014/main" id="{B0CF59C4-9EE0-8688-252E-1987758AAF16}"/>
              </a:ext>
            </a:extLst>
          </p:cNvPr>
          <p:cNvPicPr>
            <a:picLocks noChangeAspect="1"/>
          </p:cNvPicPr>
          <p:nvPr/>
        </p:nvPicPr>
        <p:blipFill rotWithShape="1">
          <a:blip r:embed="rId2">
            <a:extLst>
              <a:ext uri="{28A0092B-C50C-407E-A947-70E740481C1C}">
                <a14:useLocalDpi xmlns:a14="http://schemas.microsoft.com/office/drawing/2010/main" val="0"/>
              </a:ext>
            </a:extLst>
          </a:blip>
          <a:srcRect l="22000" r="21999" b="-2"/>
          <a:stretch/>
        </p:blipFill>
        <p:spPr>
          <a:xfrm>
            <a:off x="8312815" y="960532"/>
            <a:ext cx="3428588" cy="3428588"/>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6" name="Rectangle 5">
            <a:extLst>
              <a:ext uri="{FF2B5EF4-FFF2-40B4-BE49-F238E27FC236}">
                <a16:creationId xmlns:a16="http://schemas.microsoft.com/office/drawing/2014/main" id="{D0873E63-FDB9-DBBF-3BC4-D16936E78FB3}"/>
              </a:ext>
            </a:extLst>
          </p:cNvPr>
          <p:cNvSpPr/>
          <p:nvPr/>
        </p:nvSpPr>
        <p:spPr>
          <a:xfrm>
            <a:off x="8151536" y="-5"/>
            <a:ext cx="4068664" cy="6857997"/>
          </a:xfrm>
          <a:prstGeom prst="rect">
            <a:avLst/>
          </a:prstGeom>
          <a:solidFill>
            <a:srgbClr val="1B4367">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7568F89-D9D3-C4F7-3C07-791134212954}"/>
              </a:ext>
            </a:extLst>
          </p:cNvPr>
          <p:cNvSpPr>
            <a:spLocks noGrp="1"/>
          </p:cNvSpPr>
          <p:nvPr>
            <p:ph type="ctrTitle"/>
          </p:nvPr>
        </p:nvSpPr>
        <p:spPr>
          <a:xfrm>
            <a:off x="463590" y="488092"/>
            <a:ext cx="7687946" cy="944880"/>
          </a:xfrm>
        </p:spPr>
        <p:txBody>
          <a:bodyPr anchor="ctr">
            <a:normAutofit/>
          </a:bodyPr>
          <a:lstStyle/>
          <a:p>
            <a:pPr algn="l"/>
            <a:r>
              <a:rPr lang="en-US" sz="4200" dirty="0">
                <a:solidFill>
                  <a:schemeClr val="bg1"/>
                </a:solidFill>
                <a:latin typeface="Britannic Bold" panose="020B0903060703020204" pitchFamily="34" charset="0"/>
              </a:rPr>
              <a:t>Jesus’ infallible interpretation</a:t>
            </a:r>
          </a:p>
        </p:txBody>
      </p:sp>
      <p:sp>
        <p:nvSpPr>
          <p:cNvPr id="3" name="Subtitle 2">
            <a:extLst>
              <a:ext uri="{FF2B5EF4-FFF2-40B4-BE49-F238E27FC236}">
                <a16:creationId xmlns:a16="http://schemas.microsoft.com/office/drawing/2014/main" id="{7E46DE53-82F7-9D38-67B5-0E63C70F17A7}"/>
              </a:ext>
            </a:extLst>
          </p:cNvPr>
          <p:cNvSpPr>
            <a:spLocks noGrp="1"/>
          </p:cNvSpPr>
          <p:nvPr>
            <p:ph type="subTitle" idx="1"/>
          </p:nvPr>
        </p:nvSpPr>
        <p:spPr>
          <a:xfrm>
            <a:off x="514523" y="1735125"/>
            <a:ext cx="10969243" cy="4634783"/>
          </a:xfrm>
        </p:spPr>
        <p:txBody>
          <a:bodyPr anchor="t">
            <a:normAutofit/>
          </a:bodyPr>
          <a:lstStyle/>
          <a:p>
            <a:pPr algn="l"/>
            <a:r>
              <a:rPr lang="en-US" sz="3800" dirty="0">
                <a:solidFill>
                  <a:schemeClr val="bg1"/>
                </a:solidFill>
                <a:latin typeface="Georgia" panose="02040502050405020303" pitchFamily="18" charset="0"/>
              </a:rPr>
              <a:t>Luke 24:44-47</a:t>
            </a:r>
            <a:r>
              <a:rPr lang="en-US" sz="3200" dirty="0">
                <a:solidFill>
                  <a:schemeClr val="bg1"/>
                </a:solidFill>
              </a:rPr>
              <a:t> “These </a:t>
            </a:r>
            <a:r>
              <a:rPr lang="en-US" sz="3200" i="1" dirty="0">
                <a:solidFill>
                  <a:schemeClr val="bg1"/>
                </a:solidFill>
              </a:rPr>
              <a:t>are</a:t>
            </a:r>
            <a:r>
              <a:rPr lang="en-US" sz="3200" dirty="0">
                <a:solidFill>
                  <a:schemeClr val="bg1"/>
                </a:solidFill>
              </a:rPr>
              <a:t> the words which I spoke to you while I was still with you, that all things must be fulfilled which were written in the Law of Moses and </a:t>
            </a:r>
            <a:r>
              <a:rPr lang="en-US" sz="3200" i="1" dirty="0">
                <a:solidFill>
                  <a:schemeClr val="bg1"/>
                </a:solidFill>
              </a:rPr>
              <a:t>the</a:t>
            </a:r>
            <a:r>
              <a:rPr lang="en-US" sz="3200" dirty="0">
                <a:solidFill>
                  <a:schemeClr val="bg1"/>
                </a:solidFill>
              </a:rPr>
              <a:t> Prophets and </a:t>
            </a:r>
            <a:r>
              <a:rPr lang="en-US" sz="3200" i="1" dirty="0">
                <a:solidFill>
                  <a:schemeClr val="bg1"/>
                </a:solidFill>
              </a:rPr>
              <a:t>the</a:t>
            </a:r>
            <a:r>
              <a:rPr lang="en-US" sz="3200" dirty="0">
                <a:solidFill>
                  <a:schemeClr val="bg1"/>
                </a:solidFill>
              </a:rPr>
              <a:t> Psalms concerning Me.” </a:t>
            </a:r>
            <a:r>
              <a:rPr lang="en-US" sz="3200" baseline="30000" dirty="0">
                <a:solidFill>
                  <a:schemeClr val="bg1"/>
                </a:solidFill>
              </a:rPr>
              <a:t>45 </a:t>
            </a:r>
            <a:r>
              <a:rPr lang="en-US" sz="3200" dirty="0">
                <a:solidFill>
                  <a:schemeClr val="bg1"/>
                </a:solidFill>
              </a:rPr>
              <a:t>And He opened their understanding, that they might comprehend the Scriptures. </a:t>
            </a:r>
            <a:r>
              <a:rPr lang="en-US" sz="3200" baseline="30000" dirty="0">
                <a:solidFill>
                  <a:schemeClr val="bg1"/>
                </a:solidFill>
              </a:rPr>
              <a:t>46 </a:t>
            </a:r>
            <a:r>
              <a:rPr lang="en-US" sz="3200" dirty="0">
                <a:solidFill>
                  <a:schemeClr val="bg1"/>
                </a:solidFill>
              </a:rPr>
              <a:t>Then He said to them, “Thus it is written, and thus it was necessary for the Christ to suffer and to rise from the dead the third day, </a:t>
            </a:r>
            <a:r>
              <a:rPr lang="en-US" sz="3200" baseline="30000" dirty="0">
                <a:solidFill>
                  <a:schemeClr val="bg1"/>
                </a:solidFill>
              </a:rPr>
              <a:t>47 </a:t>
            </a:r>
            <a:r>
              <a:rPr lang="en-US" sz="3200" dirty="0">
                <a:solidFill>
                  <a:schemeClr val="bg1"/>
                </a:solidFill>
              </a:rPr>
              <a:t>and that repentance and remission of sins should be preached in His name to all nations, beginning at Jerusalem. </a:t>
            </a:r>
          </a:p>
          <a:p>
            <a:pPr algn="l"/>
            <a:endParaRPr lang="en-US" sz="3200" dirty="0">
              <a:solidFill>
                <a:schemeClr val="bg1"/>
              </a:solidFill>
            </a:endParaRPr>
          </a:p>
          <a:p>
            <a:pPr marL="457200" indent="-457200" algn="l">
              <a:buClr>
                <a:srgbClr val="FFC000"/>
              </a:buClr>
              <a:buFont typeface="Georgia" panose="02040502050405020303" pitchFamily="18" charset="0"/>
              <a:buChar char="—"/>
            </a:pPr>
            <a:endParaRPr lang="en-US" sz="38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219365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3611463"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230721" y="-107390"/>
            <a:ext cx="3853890" cy="406866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D85EDE2-5438-4035-3FA8-0E8A13CBA9AB}"/>
              </a:ext>
            </a:extLst>
          </p:cNvPr>
          <p:cNvSpPr/>
          <p:nvPr/>
        </p:nvSpPr>
        <p:spPr>
          <a:xfrm>
            <a:off x="28204" y="-12"/>
            <a:ext cx="8123332" cy="6858000"/>
          </a:xfrm>
          <a:prstGeom prst="rect">
            <a:avLst/>
          </a:prstGeom>
          <a:solidFill>
            <a:srgbClr val="16274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ross in the sky&#10;&#10;Description automatically generated">
            <a:extLst>
              <a:ext uri="{FF2B5EF4-FFF2-40B4-BE49-F238E27FC236}">
                <a16:creationId xmlns:a16="http://schemas.microsoft.com/office/drawing/2014/main" id="{B0CF59C4-9EE0-8688-252E-1987758AAF16}"/>
              </a:ext>
            </a:extLst>
          </p:cNvPr>
          <p:cNvPicPr>
            <a:picLocks noChangeAspect="1"/>
          </p:cNvPicPr>
          <p:nvPr/>
        </p:nvPicPr>
        <p:blipFill rotWithShape="1">
          <a:blip r:embed="rId2">
            <a:extLst>
              <a:ext uri="{28A0092B-C50C-407E-A947-70E740481C1C}">
                <a14:useLocalDpi xmlns:a14="http://schemas.microsoft.com/office/drawing/2010/main" val="0"/>
              </a:ext>
            </a:extLst>
          </a:blip>
          <a:srcRect l="22000" r="21999" b="-2"/>
          <a:stretch/>
        </p:blipFill>
        <p:spPr>
          <a:xfrm>
            <a:off x="8312815" y="960532"/>
            <a:ext cx="3428588" cy="3428588"/>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6" name="Rectangle 5">
            <a:extLst>
              <a:ext uri="{FF2B5EF4-FFF2-40B4-BE49-F238E27FC236}">
                <a16:creationId xmlns:a16="http://schemas.microsoft.com/office/drawing/2014/main" id="{D0873E63-FDB9-DBBF-3BC4-D16936E78FB3}"/>
              </a:ext>
            </a:extLst>
          </p:cNvPr>
          <p:cNvSpPr/>
          <p:nvPr/>
        </p:nvSpPr>
        <p:spPr>
          <a:xfrm>
            <a:off x="8151536" y="-5"/>
            <a:ext cx="4068664" cy="6857997"/>
          </a:xfrm>
          <a:prstGeom prst="rect">
            <a:avLst/>
          </a:prstGeom>
          <a:solidFill>
            <a:srgbClr val="1B4367">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7568F89-D9D3-C4F7-3C07-791134212954}"/>
              </a:ext>
            </a:extLst>
          </p:cNvPr>
          <p:cNvSpPr>
            <a:spLocks noGrp="1"/>
          </p:cNvSpPr>
          <p:nvPr>
            <p:ph type="ctrTitle"/>
          </p:nvPr>
        </p:nvSpPr>
        <p:spPr>
          <a:xfrm>
            <a:off x="463590" y="488092"/>
            <a:ext cx="7687946" cy="944880"/>
          </a:xfrm>
        </p:spPr>
        <p:txBody>
          <a:bodyPr anchor="ctr">
            <a:normAutofit/>
          </a:bodyPr>
          <a:lstStyle/>
          <a:p>
            <a:pPr algn="l"/>
            <a:r>
              <a:rPr lang="en-US" sz="4200" dirty="0">
                <a:solidFill>
                  <a:schemeClr val="bg1"/>
                </a:solidFill>
                <a:latin typeface="Britannic Bold" panose="020B0903060703020204" pitchFamily="34" charset="0"/>
              </a:rPr>
              <a:t>Peter’s interpretation to Jews</a:t>
            </a:r>
          </a:p>
        </p:txBody>
      </p:sp>
      <p:sp>
        <p:nvSpPr>
          <p:cNvPr id="3" name="Subtitle 2">
            <a:extLst>
              <a:ext uri="{FF2B5EF4-FFF2-40B4-BE49-F238E27FC236}">
                <a16:creationId xmlns:a16="http://schemas.microsoft.com/office/drawing/2014/main" id="{7E46DE53-82F7-9D38-67B5-0E63C70F17A7}"/>
              </a:ext>
            </a:extLst>
          </p:cNvPr>
          <p:cNvSpPr>
            <a:spLocks noGrp="1"/>
          </p:cNvSpPr>
          <p:nvPr>
            <p:ph type="subTitle" idx="1"/>
          </p:nvPr>
        </p:nvSpPr>
        <p:spPr>
          <a:xfrm>
            <a:off x="514523" y="1735125"/>
            <a:ext cx="10969243" cy="4634783"/>
          </a:xfrm>
        </p:spPr>
        <p:txBody>
          <a:bodyPr anchor="t">
            <a:normAutofit lnSpcReduction="10000"/>
          </a:bodyPr>
          <a:lstStyle/>
          <a:p>
            <a:pPr algn="l"/>
            <a:r>
              <a:rPr lang="en-US" sz="3800" dirty="0">
                <a:solidFill>
                  <a:schemeClr val="bg1"/>
                </a:solidFill>
                <a:latin typeface="Georgia" panose="02040502050405020303" pitchFamily="18" charset="0"/>
              </a:rPr>
              <a:t>Acts 3:18-19 </a:t>
            </a:r>
            <a:r>
              <a:rPr lang="en-US" sz="3200" dirty="0">
                <a:solidFill>
                  <a:schemeClr val="bg1"/>
                </a:solidFill>
              </a:rPr>
              <a:t>But those things which God foretold by the mouth of all His prophets, that the Christ would suffer, He has thus fulfilled. </a:t>
            </a:r>
            <a:r>
              <a:rPr lang="en-US" sz="3200" baseline="30000" dirty="0">
                <a:solidFill>
                  <a:schemeClr val="bg1"/>
                </a:solidFill>
              </a:rPr>
              <a:t>19 </a:t>
            </a:r>
            <a:r>
              <a:rPr lang="en-US" sz="3200" dirty="0">
                <a:solidFill>
                  <a:schemeClr val="bg1"/>
                </a:solidFill>
              </a:rPr>
              <a:t>Repent therefore and be converted, that your sins may be blotted out, so that times of refreshing may come from the presence of the Lord,</a:t>
            </a:r>
          </a:p>
          <a:p>
            <a:pPr algn="l"/>
            <a:r>
              <a:rPr lang="en-US" sz="3800" dirty="0">
                <a:solidFill>
                  <a:schemeClr val="bg1"/>
                </a:solidFill>
                <a:latin typeface="Georgia" panose="02040502050405020303" pitchFamily="18" charset="0"/>
              </a:rPr>
              <a:t>3:24-25</a:t>
            </a:r>
            <a:r>
              <a:rPr lang="en-US" sz="3200" dirty="0">
                <a:solidFill>
                  <a:schemeClr val="bg1"/>
                </a:solidFill>
              </a:rPr>
              <a:t>Yes, and all the prophets, from Samuel and those who follow, as many as have spoken, have also </a:t>
            </a:r>
            <a:r>
              <a:rPr lang="en-US" sz="3200" baseline="30000" dirty="0">
                <a:solidFill>
                  <a:schemeClr val="bg1"/>
                </a:solidFill>
              </a:rPr>
              <a:t>[</a:t>
            </a:r>
            <a:r>
              <a:rPr lang="en-US" sz="3200" baseline="30000" dirty="0">
                <a:solidFill>
                  <a:schemeClr val="bg1"/>
                </a:solidFill>
                <a:hlinkClick r:id="rId3" tooltip="See footnote d">
                  <a:extLst>
                    <a:ext uri="{A12FA001-AC4F-418D-AE19-62706E023703}">
                      <ahyp:hlinkClr xmlns:ahyp="http://schemas.microsoft.com/office/drawing/2018/hyperlinkcolor" val="tx"/>
                    </a:ext>
                  </a:extLst>
                </a:hlinkClick>
              </a:rPr>
              <a:t>d</a:t>
            </a:r>
            <a:r>
              <a:rPr lang="en-US" sz="3200" baseline="30000" dirty="0">
                <a:solidFill>
                  <a:schemeClr val="bg1"/>
                </a:solidFill>
              </a:rPr>
              <a:t>]</a:t>
            </a:r>
            <a:r>
              <a:rPr lang="en-US" sz="3200" dirty="0">
                <a:solidFill>
                  <a:schemeClr val="bg1"/>
                </a:solidFill>
              </a:rPr>
              <a:t>foretold these days. </a:t>
            </a:r>
            <a:r>
              <a:rPr lang="en-US" sz="3200" baseline="30000" dirty="0">
                <a:solidFill>
                  <a:schemeClr val="bg1"/>
                </a:solidFill>
              </a:rPr>
              <a:t>25 </a:t>
            </a:r>
            <a:r>
              <a:rPr lang="en-US" sz="3200" dirty="0">
                <a:solidFill>
                  <a:schemeClr val="bg1"/>
                </a:solidFill>
              </a:rPr>
              <a:t>You are sons of the prophets, and of the covenant which God made with our fathers, saying to Abraham, ‘And in your seed all the families of the earth shall be blessed.’ </a:t>
            </a:r>
            <a:endParaRPr lang="en-US" sz="3800" dirty="0">
              <a:solidFill>
                <a:schemeClr val="bg1"/>
              </a:solidFill>
              <a:latin typeface="Georgia" panose="02040502050405020303" pitchFamily="18" charset="0"/>
            </a:endParaRPr>
          </a:p>
          <a:p>
            <a:pPr algn="l"/>
            <a:endParaRPr lang="en-US" sz="3200" dirty="0">
              <a:solidFill>
                <a:schemeClr val="bg1"/>
              </a:solidFill>
            </a:endParaRPr>
          </a:p>
          <a:p>
            <a:pPr marL="457200" indent="-457200" algn="l">
              <a:buClr>
                <a:srgbClr val="FFC000"/>
              </a:buClr>
              <a:buFont typeface="Georgia" panose="02040502050405020303" pitchFamily="18" charset="0"/>
              <a:buChar char="—"/>
            </a:pPr>
            <a:endParaRPr lang="en-US" sz="38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1991598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3611463"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230721" y="-107390"/>
            <a:ext cx="3853890" cy="406866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D85EDE2-5438-4035-3FA8-0E8A13CBA9AB}"/>
              </a:ext>
            </a:extLst>
          </p:cNvPr>
          <p:cNvSpPr/>
          <p:nvPr/>
        </p:nvSpPr>
        <p:spPr>
          <a:xfrm>
            <a:off x="28204" y="-12"/>
            <a:ext cx="8123332" cy="6858000"/>
          </a:xfrm>
          <a:prstGeom prst="rect">
            <a:avLst/>
          </a:prstGeom>
          <a:solidFill>
            <a:srgbClr val="16274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ross in the sky&#10;&#10;Description automatically generated">
            <a:extLst>
              <a:ext uri="{FF2B5EF4-FFF2-40B4-BE49-F238E27FC236}">
                <a16:creationId xmlns:a16="http://schemas.microsoft.com/office/drawing/2014/main" id="{B0CF59C4-9EE0-8688-252E-1987758AAF16}"/>
              </a:ext>
            </a:extLst>
          </p:cNvPr>
          <p:cNvPicPr>
            <a:picLocks noChangeAspect="1"/>
          </p:cNvPicPr>
          <p:nvPr/>
        </p:nvPicPr>
        <p:blipFill rotWithShape="1">
          <a:blip r:embed="rId2">
            <a:extLst>
              <a:ext uri="{28A0092B-C50C-407E-A947-70E740481C1C}">
                <a14:useLocalDpi xmlns:a14="http://schemas.microsoft.com/office/drawing/2010/main" val="0"/>
              </a:ext>
            </a:extLst>
          </a:blip>
          <a:srcRect l="22000" r="21999" b="-2"/>
          <a:stretch/>
        </p:blipFill>
        <p:spPr>
          <a:xfrm>
            <a:off x="8312815" y="960532"/>
            <a:ext cx="3428588" cy="3428588"/>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6" name="Rectangle 5">
            <a:extLst>
              <a:ext uri="{FF2B5EF4-FFF2-40B4-BE49-F238E27FC236}">
                <a16:creationId xmlns:a16="http://schemas.microsoft.com/office/drawing/2014/main" id="{D0873E63-FDB9-DBBF-3BC4-D16936E78FB3}"/>
              </a:ext>
            </a:extLst>
          </p:cNvPr>
          <p:cNvSpPr/>
          <p:nvPr/>
        </p:nvSpPr>
        <p:spPr>
          <a:xfrm>
            <a:off x="8151536" y="-5"/>
            <a:ext cx="4068664" cy="6857997"/>
          </a:xfrm>
          <a:prstGeom prst="rect">
            <a:avLst/>
          </a:prstGeom>
          <a:solidFill>
            <a:srgbClr val="1B4367">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7568F89-D9D3-C4F7-3C07-791134212954}"/>
              </a:ext>
            </a:extLst>
          </p:cNvPr>
          <p:cNvSpPr>
            <a:spLocks noGrp="1"/>
          </p:cNvSpPr>
          <p:nvPr>
            <p:ph type="ctrTitle"/>
          </p:nvPr>
        </p:nvSpPr>
        <p:spPr>
          <a:xfrm>
            <a:off x="463590" y="488092"/>
            <a:ext cx="7849224" cy="944880"/>
          </a:xfrm>
        </p:spPr>
        <p:txBody>
          <a:bodyPr anchor="ctr">
            <a:normAutofit fontScale="90000"/>
          </a:bodyPr>
          <a:lstStyle/>
          <a:p>
            <a:pPr algn="l"/>
            <a:r>
              <a:rPr lang="en-US" sz="4200" dirty="0">
                <a:solidFill>
                  <a:schemeClr val="bg1"/>
                </a:solidFill>
                <a:latin typeface="Britannic Bold" panose="020B0903060703020204" pitchFamily="34" charset="0"/>
              </a:rPr>
              <a:t>Peter’s interpretation to Gentiles</a:t>
            </a:r>
          </a:p>
        </p:txBody>
      </p:sp>
      <p:sp>
        <p:nvSpPr>
          <p:cNvPr id="3" name="Subtitle 2">
            <a:extLst>
              <a:ext uri="{FF2B5EF4-FFF2-40B4-BE49-F238E27FC236}">
                <a16:creationId xmlns:a16="http://schemas.microsoft.com/office/drawing/2014/main" id="{7E46DE53-82F7-9D38-67B5-0E63C70F17A7}"/>
              </a:ext>
            </a:extLst>
          </p:cNvPr>
          <p:cNvSpPr>
            <a:spLocks noGrp="1"/>
          </p:cNvSpPr>
          <p:nvPr>
            <p:ph type="subTitle" idx="1"/>
          </p:nvPr>
        </p:nvSpPr>
        <p:spPr>
          <a:xfrm>
            <a:off x="514523" y="1510301"/>
            <a:ext cx="10969243" cy="4859607"/>
          </a:xfrm>
        </p:spPr>
        <p:txBody>
          <a:bodyPr anchor="t">
            <a:normAutofit/>
          </a:bodyPr>
          <a:lstStyle/>
          <a:p>
            <a:pPr algn="l"/>
            <a:r>
              <a:rPr lang="en-US" sz="3800" dirty="0">
                <a:solidFill>
                  <a:schemeClr val="bg1"/>
                </a:solidFill>
                <a:latin typeface="Georgia" panose="02040502050405020303" pitchFamily="18" charset="0"/>
              </a:rPr>
              <a:t>Acts 26:16-18 </a:t>
            </a:r>
            <a:r>
              <a:rPr lang="en-US" sz="3000" dirty="0">
                <a:solidFill>
                  <a:schemeClr val="bg1"/>
                </a:solidFill>
              </a:rPr>
              <a:t>I will deliver you from the </a:t>
            </a:r>
            <a:r>
              <a:rPr lang="en-US" sz="3000" i="1" dirty="0">
                <a:solidFill>
                  <a:schemeClr val="bg1"/>
                </a:solidFill>
              </a:rPr>
              <a:t>Jewish</a:t>
            </a:r>
            <a:r>
              <a:rPr lang="en-US" sz="3000" dirty="0">
                <a:solidFill>
                  <a:schemeClr val="bg1"/>
                </a:solidFill>
              </a:rPr>
              <a:t> people, as well as </a:t>
            </a:r>
            <a:r>
              <a:rPr lang="en-US" sz="3000" i="1" dirty="0">
                <a:solidFill>
                  <a:schemeClr val="bg1"/>
                </a:solidFill>
              </a:rPr>
              <a:t>from</a:t>
            </a:r>
            <a:r>
              <a:rPr lang="en-US" sz="3000" dirty="0">
                <a:solidFill>
                  <a:schemeClr val="bg1"/>
                </a:solidFill>
              </a:rPr>
              <a:t> the Gentiles, to whom I </a:t>
            </a:r>
            <a:r>
              <a:rPr lang="en-US" sz="3000" baseline="30000" dirty="0">
                <a:solidFill>
                  <a:schemeClr val="bg1"/>
                </a:solidFill>
              </a:rPr>
              <a:t>[</a:t>
            </a:r>
            <a:r>
              <a:rPr lang="en-US" sz="3000" baseline="30000" dirty="0">
                <a:solidFill>
                  <a:schemeClr val="bg1"/>
                </a:solidFill>
                <a:hlinkClick r:id="rId3" tooltip="See footnote b">
                  <a:extLst>
                    <a:ext uri="{A12FA001-AC4F-418D-AE19-62706E023703}">
                      <ahyp:hlinkClr xmlns:ahyp="http://schemas.microsoft.com/office/drawing/2018/hyperlinkcolor" val="tx"/>
                    </a:ext>
                  </a:extLst>
                </a:hlinkClick>
              </a:rPr>
              <a:t>b</a:t>
            </a:r>
            <a:r>
              <a:rPr lang="en-US" sz="3000" baseline="30000" dirty="0">
                <a:solidFill>
                  <a:schemeClr val="bg1"/>
                </a:solidFill>
              </a:rPr>
              <a:t>]</a:t>
            </a:r>
            <a:r>
              <a:rPr lang="en-US" sz="3000" dirty="0">
                <a:solidFill>
                  <a:schemeClr val="bg1"/>
                </a:solidFill>
              </a:rPr>
              <a:t>now send you, </a:t>
            </a:r>
            <a:r>
              <a:rPr lang="en-US" sz="3000" baseline="30000" dirty="0">
                <a:solidFill>
                  <a:schemeClr val="bg1"/>
                </a:solidFill>
              </a:rPr>
              <a:t>18 </a:t>
            </a:r>
            <a:r>
              <a:rPr lang="en-US" sz="3000" dirty="0">
                <a:solidFill>
                  <a:schemeClr val="bg1"/>
                </a:solidFill>
              </a:rPr>
              <a:t>to open their eyes, </a:t>
            </a:r>
            <a:r>
              <a:rPr lang="en-US" sz="3000" i="1" dirty="0">
                <a:solidFill>
                  <a:schemeClr val="bg1"/>
                </a:solidFill>
              </a:rPr>
              <a:t>in order</a:t>
            </a:r>
            <a:r>
              <a:rPr lang="en-US" sz="3000" dirty="0">
                <a:solidFill>
                  <a:schemeClr val="bg1"/>
                </a:solidFill>
              </a:rPr>
              <a:t> to turn </a:t>
            </a:r>
            <a:r>
              <a:rPr lang="en-US" sz="3000" i="1" dirty="0">
                <a:solidFill>
                  <a:schemeClr val="bg1"/>
                </a:solidFill>
              </a:rPr>
              <a:t>them</a:t>
            </a:r>
            <a:r>
              <a:rPr lang="en-US" sz="3000" dirty="0">
                <a:solidFill>
                  <a:schemeClr val="bg1"/>
                </a:solidFill>
              </a:rPr>
              <a:t> from darkness to light, and </a:t>
            </a:r>
            <a:r>
              <a:rPr lang="en-US" sz="3000" i="1" dirty="0">
                <a:solidFill>
                  <a:schemeClr val="bg1"/>
                </a:solidFill>
              </a:rPr>
              <a:t>from</a:t>
            </a:r>
            <a:r>
              <a:rPr lang="en-US" sz="3000" dirty="0">
                <a:solidFill>
                  <a:schemeClr val="bg1"/>
                </a:solidFill>
              </a:rPr>
              <a:t> the power of Satan to God, that they may receive forgiveness of sins and an inheritance among those who are sanctified</a:t>
            </a:r>
            <a:r>
              <a:rPr lang="en-US" sz="3000" baseline="30000" dirty="0">
                <a:solidFill>
                  <a:schemeClr val="bg1"/>
                </a:solidFill>
              </a:rPr>
              <a:t>[</a:t>
            </a:r>
            <a:r>
              <a:rPr lang="en-US" sz="3000" baseline="30000" dirty="0">
                <a:solidFill>
                  <a:schemeClr val="bg1"/>
                </a:solidFill>
                <a:hlinkClick r:id="rId4" tooltip="See footnote c">
                  <a:extLst>
                    <a:ext uri="{A12FA001-AC4F-418D-AE19-62706E023703}">
                      <ahyp:hlinkClr xmlns:ahyp="http://schemas.microsoft.com/office/drawing/2018/hyperlinkcolor" val="tx"/>
                    </a:ext>
                  </a:extLst>
                </a:hlinkClick>
              </a:rPr>
              <a:t>c</a:t>
            </a:r>
            <a:r>
              <a:rPr lang="en-US" sz="3000" baseline="30000" dirty="0">
                <a:solidFill>
                  <a:schemeClr val="bg1"/>
                </a:solidFill>
              </a:rPr>
              <a:t>]</a:t>
            </a:r>
            <a:r>
              <a:rPr lang="en-US" sz="3000" dirty="0">
                <a:solidFill>
                  <a:schemeClr val="bg1"/>
                </a:solidFill>
              </a:rPr>
              <a:t> by faith in Me.’</a:t>
            </a:r>
            <a:endParaRPr lang="en-US" sz="3000" dirty="0">
              <a:solidFill>
                <a:schemeClr val="bg1"/>
              </a:solidFill>
              <a:latin typeface="Georgia" panose="02040502050405020303" pitchFamily="18" charset="0"/>
            </a:endParaRPr>
          </a:p>
          <a:p>
            <a:pPr algn="l"/>
            <a:r>
              <a:rPr lang="en-US" sz="3000" dirty="0">
                <a:solidFill>
                  <a:schemeClr val="bg1"/>
                </a:solidFill>
              </a:rPr>
              <a:t>22 Therefore, having obtained help from God, to this day I stand, witnessing both to small and great, saying no other things than those which the prophets and Moses said would come— </a:t>
            </a:r>
            <a:r>
              <a:rPr lang="en-US" sz="3000" baseline="30000" dirty="0">
                <a:solidFill>
                  <a:schemeClr val="bg1"/>
                </a:solidFill>
              </a:rPr>
              <a:t>23 </a:t>
            </a:r>
            <a:r>
              <a:rPr lang="en-US" sz="3000" dirty="0">
                <a:solidFill>
                  <a:schemeClr val="bg1"/>
                </a:solidFill>
              </a:rPr>
              <a:t>that the Christ would suffer, that He would be the first to rise from the dead, and would proclaim light to the </a:t>
            </a:r>
            <a:r>
              <a:rPr lang="en-US" sz="3000" i="1" dirty="0">
                <a:solidFill>
                  <a:schemeClr val="bg1"/>
                </a:solidFill>
              </a:rPr>
              <a:t>Jewish</a:t>
            </a:r>
            <a:r>
              <a:rPr lang="en-US" sz="3000" dirty="0">
                <a:solidFill>
                  <a:schemeClr val="bg1"/>
                </a:solidFill>
              </a:rPr>
              <a:t> people and to the Gentiles.”</a:t>
            </a:r>
          </a:p>
          <a:p>
            <a:pPr marL="457200" indent="-457200" algn="l">
              <a:buClr>
                <a:srgbClr val="FFC000"/>
              </a:buClr>
              <a:buFont typeface="Georgia" panose="02040502050405020303" pitchFamily="18" charset="0"/>
              <a:buChar char="—"/>
            </a:pPr>
            <a:endParaRPr lang="en-US" sz="38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2235105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559294"/>
            <a:ext cx="12191999" cy="6298279"/>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28"/>
            <a:ext cx="6096001" cy="6858000"/>
          </a:xfrm>
          <a:prstGeom prst="rect">
            <a:avLst/>
          </a:prstGeom>
          <a:gradFill>
            <a:gsLst>
              <a:gs pos="13000">
                <a:srgbClr val="000000">
                  <a:alpha val="72000"/>
                </a:srgbClr>
              </a:gs>
              <a:gs pos="99000">
                <a:schemeClr val="accent1">
                  <a:lumMod val="50000"/>
                  <a:alpha val="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7568F89-D9D3-C4F7-3C07-791134212954}"/>
              </a:ext>
            </a:extLst>
          </p:cNvPr>
          <p:cNvSpPr>
            <a:spLocks noGrp="1"/>
          </p:cNvSpPr>
          <p:nvPr>
            <p:ph type="ctrTitle"/>
          </p:nvPr>
        </p:nvSpPr>
        <p:spPr>
          <a:xfrm>
            <a:off x="1145136" y="1028700"/>
            <a:ext cx="9947305" cy="1090657"/>
          </a:xfrm>
        </p:spPr>
        <p:txBody>
          <a:bodyPr anchor="ctr">
            <a:normAutofit/>
          </a:bodyPr>
          <a:lstStyle/>
          <a:p>
            <a:r>
              <a:rPr lang="en-US" sz="4800" dirty="0">
                <a:solidFill>
                  <a:srgbClr val="FFFFFF"/>
                </a:solidFill>
                <a:latin typeface="Britannic Bold" panose="020B0903060703020204" pitchFamily="34" charset="0"/>
              </a:rPr>
              <a:t>Redemption Prophesied</a:t>
            </a:r>
          </a:p>
        </p:txBody>
      </p:sp>
      <p:sp>
        <p:nvSpPr>
          <p:cNvPr id="3" name="Subtitle 2">
            <a:extLst>
              <a:ext uri="{FF2B5EF4-FFF2-40B4-BE49-F238E27FC236}">
                <a16:creationId xmlns:a16="http://schemas.microsoft.com/office/drawing/2014/main" id="{7E46DE53-82F7-9D38-67B5-0E63C70F17A7}"/>
              </a:ext>
            </a:extLst>
          </p:cNvPr>
          <p:cNvSpPr>
            <a:spLocks noGrp="1"/>
          </p:cNvSpPr>
          <p:nvPr>
            <p:ph type="subTitle" idx="1"/>
          </p:nvPr>
        </p:nvSpPr>
        <p:spPr>
          <a:xfrm>
            <a:off x="1524000" y="2003461"/>
            <a:ext cx="9144000" cy="703167"/>
          </a:xfrm>
        </p:spPr>
        <p:txBody>
          <a:bodyPr>
            <a:noAutofit/>
          </a:bodyPr>
          <a:lstStyle/>
          <a:p>
            <a:r>
              <a:rPr lang="en-US" sz="4200" dirty="0">
                <a:solidFill>
                  <a:srgbClr val="FFFFFF"/>
                </a:solidFill>
                <a:latin typeface="Georgia" panose="02040502050405020303" pitchFamily="18" charset="0"/>
              </a:rPr>
              <a:t>Isaiah 9:6-7</a:t>
            </a:r>
          </a:p>
        </p:txBody>
      </p:sp>
      <p:sp>
        <p:nvSpPr>
          <p:cNvPr id="27" name="Freeform: Shape 26">
            <a:extLst>
              <a:ext uri="{FF2B5EF4-FFF2-40B4-BE49-F238E27FC236}">
                <a16:creationId xmlns:a16="http://schemas.microsoft.com/office/drawing/2014/main" id="{32B3ACB3-D689-442E-8A40-8680B0FEB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4063256" y="400727"/>
            <a:ext cx="4065484" cy="8849062"/>
          </a:xfrm>
          <a:custGeom>
            <a:avLst/>
            <a:gdLst>
              <a:gd name="connsiteX0" fmla="*/ 0 w 4065484"/>
              <a:gd name="connsiteY0" fmla="*/ 4424531 h 8849062"/>
              <a:gd name="connsiteX1" fmla="*/ 3899197 w 4065484"/>
              <a:gd name="connsiteY1" fmla="*/ 8840480 h 8849062"/>
              <a:gd name="connsiteX2" fmla="*/ 4065484 w 4065484"/>
              <a:gd name="connsiteY2" fmla="*/ 8849062 h 8849062"/>
              <a:gd name="connsiteX3" fmla="*/ 4065483 w 4065484"/>
              <a:gd name="connsiteY3" fmla="*/ 0 h 8849062"/>
              <a:gd name="connsiteX4" fmla="*/ 3899197 w 4065484"/>
              <a:gd name="connsiteY4" fmla="*/ 8581 h 8849062"/>
              <a:gd name="connsiteX5" fmla="*/ 0 w 4065484"/>
              <a:gd name="connsiteY5" fmla="*/ 4424531 h 884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5484" h="8849062">
                <a:moveTo>
                  <a:pt x="0" y="4424531"/>
                </a:moveTo>
                <a:cubicBezTo>
                  <a:pt x="0" y="6722831"/>
                  <a:pt x="1709076" y="8613167"/>
                  <a:pt x="3899197" y="8840480"/>
                </a:cubicBezTo>
                <a:lnTo>
                  <a:pt x="4065484" y="8849062"/>
                </a:lnTo>
                <a:lnTo>
                  <a:pt x="4065483" y="0"/>
                </a:lnTo>
                <a:lnTo>
                  <a:pt x="3899197" y="8581"/>
                </a:lnTo>
                <a:cubicBezTo>
                  <a:pt x="1709075" y="235897"/>
                  <a:pt x="0" y="2126232"/>
                  <a:pt x="0" y="4424531"/>
                </a:cubicBezTo>
                <a:close/>
              </a:path>
            </a:pathLst>
          </a:custGeom>
          <a:gradFill flip="none" rotWithShape="1">
            <a:gsLst>
              <a:gs pos="0">
                <a:schemeClr val="accent1">
                  <a:alpha val="5000"/>
                </a:schemeClr>
              </a:gs>
              <a:gs pos="68000">
                <a:schemeClr val="accent1">
                  <a:alpha val="15000"/>
                </a:schemeClr>
              </a:gs>
            </a:gsLst>
            <a:lin ang="21594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cross in the sky&#10;&#10;Description automatically generated">
            <a:extLst>
              <a:ext uri="{FF2B5EF4-FFF2-40B4-BE49-F238E27FC236}">
                <a16:creationId xmlns:a16="http://schemas.microsoft.com/office/drawing/2014/main" id="{B0CF59C4-9EE0-8688-252E-1987758AAF16}"/>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30000"/>
                    </a14:imgEffect>
                  </a14:imgLayer>
                </a14:imgProps>
              </a:ext>
              <a:ext uri="{28A0092B-C50C-407E-A947-70E740481C1C}">
                <a14:useLocalDpi xmlns:a14="http://schemas.microsoft.com/office/drawing/2010/main" val="0"/>
              </a:ext>
            </a:extLst>
          </a:blip>
          <a:srcRect t="16735" r="-1" b="-1"/>
          <a:stretch/>
        </p:blipFill>
        <p:spPr>
          <a:xfrm>
            <a:off x="2343302" y="3351745"/>
            <a:ext cx="7519558" cy="3506255"/>
          </a:xfrm>
          <a:custGeom>
            <a:avLst/>
            <a:gdLst/>
            <a:ahLst/>
            <a:cxnLst/>
            <a:rect l="l" t="t" r="r" b="b"/>
            <a:pathLst>
              <a:path w="7519558" h="3506255">
                <a:moveTo>
                  <a:pt x="3759779" y="0"/>
                </a:moveTo>
                <a:cubicBezTo>
                  <a:pt x="5713450" y="0"/>
                  <a:pt x="7320331" y="1484777"/>
                  <a:pt x="7513560" y="3387468"/>
                </a:cubicBezTo>
                <a:lnTo>
                  <a:pt x="7519558" y="3506255"/>
                </a:lnTo>
                <a:lnTo>
                  <a:pt x="0" y="3506255"/>
                </a:lnTo>
                <a:lnTo>
                  <a:pt x="5998" y="3387468"/>
                </a:lnTo>
                <a:cubicBezTo>
                  <a:pt x="199227" y="1484777"/>
                  <a:pt x="1806109" y="0"/>
                  <a:pt x="3759779" y="0"/>
                </a:cubicBezTo>
                <a:close/>
              </a:path>
            </a:pathLst>
          </a:custGeom>
        </p:spPr>
      </p:pic>
    </p:spTree>
    <p:extLst>
      <p:ext uri="{BB962C8B-B14F-4D97-AF65-F5344CB8AC3E}">
        <p14:creationId xmlns:p14="http://schemas.microsoft.com/office/powerpoint/2010/main" val="10576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3611463"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230721" y="-107390"/>
            <a:ext cx="3853890" cy="406866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D85EDE2-5438-4035-3FA8-0E8A13CBA9AB}"/>
              </a:ext>
            </a:extLst>
          </p:cNvPr>
          <p:cNvSpPr/>
          <p:nvPr/>
        </p:nvSpPr>
        <p:spPr>
          <a:xfrm>
            <a:off x="49302" y="0"/>
            <a:ext cx="8123332" cy="6858000"/>
          </a:xfrm>
          <a:prstGeom prst="rect">
            <a:avLst/>
          </a:prstGeom>
          <a:solidFill>
            <a:srgbClr val="16274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ross in the sky&#10;&#10;Description automatically generated">
            <a:extLst>
              <a:ext uri="{FF2B5EF4-FFF2-40B4-BE49-F238E27FC236}">
                <a16:creationId xmlns:a16="http://schemas.microsoft.com/office/drawing/2014/main" id="{B0CF59C4-9EE0-8688-252E-1987758AAF16}"/>
              </a:ext>
            </a:extLst>
          </p:cNvPr>
          <p:cNvPicPr>
            <a:picLocks noChangeAspect="1"/>
          </p:cNvPicPr>
          <p:nvPr/>
        </p:nvPicPr>
        <p:blipFill rotWithShape="1">
          <a:blip r:embed="rId2">
            <a:extLst>
              <a:ext uri="{28A0092B-C50C-407E-A947-70E740481C1C}">
                <a14:useLocalDpi xmlns:a14="http://schemas.microsoft.com/office/drawing/2010/main" val="0"/>
              </a:ext>
            </a:extLst>
          </a:blip>
          <a:srcRect l="22000" r="21999" b="-2"/>
          <a:stretch/>
        </p:blipFill>
        <p:spPr>
          <a:xfrm>
            <a:off x="8312815" y="960532"/>
            <a:ext cx="3428588" cy="3428588"/>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6" name="Rectangle 5">
            <a:extLst>
              <a:ext uri="{FF2B5EF4-FFF2-40B4-BE49-F238E27FC236}">
                <a16:creationId xmlns:a16="http://schemas.microsoft.com/office/drawing/2014/main" id="{D0873E63-FDB9-DBBF-3BC4-D16936E78FB3}"/>
              </a:ext>
            </a:extLst>
          </p:cNvPr>
          <p:cNvSpPr/>
          <p:nvPr/>
        </p:nvSpPr>
        <p:spPr>
          <a:xfrm>
            <a:off x="8151536" y="-5"/>
            <a:ext cx="4068664" cy="6857997"/>
          </a:xfrm>
          <a:prstGeom prst="rect">
            <a:avLst/>
          </a:prstGeom>
          <a:solidFill>
            <a:srgbClr val="1B4367">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7568F89-D9D3-C4F7-3C07-791134212954}"/>
              </a:ext>
            </a:extLst>
          </p:cNvPr>
          <p:cNvSpPr>
            <a:spLocks noGrp="1"/>
          </p:cNvSpPr>
          <p:nvPr>
            <p:ph type="ctrTitle"/>
          </p:nvPr>
        </p:nvSpPr>
        <p:spPr>
          <a:xfrm>
            <a:off x="400585" y="539569"/>
            <a:ext cx="7659742" cy="944880"/>
          </a:xfrm>
        </p:spPr>
        <p:txBody>
          <a:bodyPr anchor="ctr">
            <a:normAutofit fontScale="90000"/>
          </a:bodyPr>
          <a:lstStyle/>
          <a:p>
            <a:pPr algn="l"/>
            <a:r>
              <a:rPr lang="en-US" sz="4200" dirty="0">
                <a:solidFill>
                  <a:schemeClr val="bg1"/>
                </a:solidFill>
                <a:latin typeface="Britannic Bold" panose="020B0903060703020204" pitchFamily="34" charset="0"/>
              </a:rPr>
              <a:t>God’s plan revealed thru prophecy</a:t>
            </a:r>
          </a:p>
        </p:txBody>
      </p:sp>
      <p:sp>
        <p:nvSpPr>
          <p:cNvPr id="3" name="Subtitle 2">
            <a:extLst>
              <a:ext uri="{FF2B5EF4-FFF2-40B4-BE49-F238E27FC236}">
                <a16:creationId xmlns:a16="http://schemas.microsoft.com/office/drawing/2014/main" id="{7E46DE53-82F7-9D38-67B5-0E63C70F17A7}"/>
              </a:ext>
            </a:extLst>
          </p:cNvPr>
          <p:cNvSpPr>
            <a:spLocks noGrp="1"/>
          </p:cNvSpPr>
          <p:nvPr>
            <p:ph type="subTitle" idx="1"/>
          </p:nvPr>
        </p:nvSpPr>
        <p:spPr>
          <a:xfrm>
            <a:off x="400585" y="1926942"/>
            <a:ext cx="10969243" cy="4006922"/>
          </a:xfrm>
        </p:spPr>
        <p:txBody>
          <a:bodyPr anchor="t">
            <a:normAutofit/>
          </a:bodyPr>
          <a:lstStyle/>
          <a:p>
            <a:pPr algn="l"/>
            <a:r>
              <a:rPr lang="en-US" sz="3800" dirty="0">
                <a:solidFill>
                  <a:schemeClr val="bg1"/>
                </a:solidFill>
                <a:latin typeface="Georgia" panose="02040502050405020303" pitchFamily="18" charset="0"/>
              </a:rPr>
              <a:t>Man left to himself goes deeper into sin</a:t>
            </a:r>
          </a:p>
          <a:p>
            <a:pPr marL="571500" indent="-571500" algn="l">
              <a:buClr>
                <a:srgbClr val="FFC000"/>
              </a:buClr>
              <a:buFont typeface="Georgia" panose="02040502050405020303" pitchFamily="18" charset="0"/>
              <a:buChar char="—"/>
            </a:pPr>
            <a:r>
              <a:rPr lang="en-US" sz="3200" dirty="0">
                <a:solidFill>
                  <a:schemeClr val="bg1"/>
                </a:solidFill>
                <a:latin typeface="Georgia" panose="02040502050405020303" pitchFamily="18" charset="0"/>
              </a:rPr>
              <a:t>Not able to direct his life (</a:t>
            </a:r>
            <a:r>
              <a:rPr lang="en-US" sz="3200" dirty="0" err="1">
                <a:solidFill>
                  <a:schemeClr val="bg1"/>
                </a:solidFill>
                <a:latin typeface="Georgia" panose="02040502050405020303" pitchFamily="18" charset="0"/>
              </a:rPr>
              <a:t>Jer</a:t>
            </a:r>
            <a:r>
              <a:rPr lang="en-US" sz="3200" dirty="0">
                <a:solidFill>
                  <a:schemeClr val="bg1"/>
                </a:solidFill>
                <a:latin typeface="Georgia" panose="02040502050405020303" pitchFamily="18" charset="0"/>
              </a:rPr>
              <a:t> 10:23)</a:t>
            </a:r>
          </a:p>
          <a:p>
            <a:pPr marL="571500" indent="-571500" algn="l">
              <a:buClr>
                <a:srgbClr val="FFC000"/>
              </a:buClr>
              <a:buFont typeface="Georgia" panose="02040502050405020303" pitchFamily="18" charset="0"/>
              <a:buChar char="—"/>
            </a:pPr>
            <a:r>
              <a:rPr lang="en-US" sz="3200" dirty="0">
                <a:solidFill>
                  <a:schemeClr val="bg1"/>
                </a:solidFill>
                <a:latin typeface="Georgia" panose="02040502050405020303" pitchFamily="18" charset="0"/>
              </a:rPr>
              <a:t>Not able to save himself</a:t>
            </a:r>
          </a:p>
          <a:p>
            <a:pPr algn="l">
              <a:buClr>
                <a:srgbClr val="FFC000"/>
              </a:buClr>
            </a:pPr>
            <a:r>
              <a:rPr lang="en-US" sz="3800" dirty="0">
                <a:solidFill>
                  <a:schemeClr val="bg1"/>
                </a:solidFill>
                <a:latin typeface="Georgia" panose="02040502050405020303" pitchFamily="18" charset="0"/>
              </a:rPr>
              <a:t>God gave revelation to Jewish nation</a:t>
            </a:r>
          </a:p>
          <a:p>
            <a:pPr marL="571500" indent="-571500" algn="l">
              <a:buClr>
                <a:srgbClr val="FFC000"/>
              </a:buClr>
              <a:buFont typeface="Georgia" panose="02040502050405020303" pitchFamily="18" charset="0"/>
              <a:buChar char="—"/>
            </a:pPr>
            <a:r>
              <a:rPr lang="en-US" sz="3200" dirty="0">
                <a:solidFill>
                  <a:schemeClr val="bg1"/>
                </a:solidFill>
                <a:latin typeface="Georgia" panose="02040502050405020303" pitchFamily="18" charset="0"/>
              </a:rPr>
              <a:t>Prepare them for the redeemer</a:t>
            </a:r>
          </a:p>
          <a:p>
            <a:pPr marL="571500" indent="-571500" algn="l">
              <a:buClr>
                <a:srgbClr val="FFC000"/>
              </a:buClr>
              <a:buFont typeface="Georgia" panose="02040502050405020303" pitchFamily="18" charset="0"/>
              <a:buChar char="—"/>
            </a:pPr>
            <a:r>
              <a:rPr lang="en-US" sz="3200" dirty="0">
                <a:solidFill>
                  <a:schemeClr val="bg1"/>
                </a:solidFill>
                <a:latin typeface="Georgia" panose="02040502050405020303" pitchFamily="18" charset="0"/>
              </a:rPr>
              <a:t>Prophecies of the Messiah</a:t>
            </a:r>
          </a:p>
          <a:p>
            <a:pPr algn="l">
              <a:buClr>
                <a:srgbClr val="FFC000"/>
              </a:buClr>
            </a:pPr>
            <a:endParaRPr lang="en-US" sz="3800" dirty="0">
              <a:solidFill>
                <a:schemeClr val="bg1"/>
              </a:solidFill>
              <a:latin typeface="Georgia" panose="02040502050405020303" pitchFamily="18" charset="0"/>
            </a:endParaRPr>
          </a:p>
          <a:p>
            <a:pPr algn="l">
              <a:buClr>
                <a:srgbClr val="FFC000"/>
              </a:buClr>
            </a:pPr>
            <a:endParaRPr lang="en-US" sz="3800" dirty="0">
              <a:solidFill>
                <a:schemeClr val="bg1"/>
              </a:solidFill>
              <a:latin typeface="Georgia" panose="02040502050405020303" pitchFamily="18" charset="0"/>
            </a:endParaRPr>
          </a:p>
          <a:p>
            <a:pPr algn="l"/>
            <a:endParaRPr lang="en-US" sz="38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3899725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B4367"/>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3611463"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230721" y="-107390"/>
            <a:ext cx="3853890" cy="406866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D85EDE2-5438-4035-3FA8-0E8A13CBA9AB}"/>
              </a:ext>
            </a:extLst>
          </p:cNvPr>
          <p:cNvSpPr/>
          <p:nvPr/>
        </p:nvSpPr>
        <p:spPr>
          <a:xfrm>
            <a:off x="31648" y="-5"/>
            <a:ext cx="8123332" cy="6858000"/>
          </a:xfrm>
          <a:prstGeom prst="rect">
            <a:avLst/>
          </a:prstGeom>
          <a:solidFill>
            <a:srgbClr val="16274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ross in the sky&#10;&#10;Description automatically generated">
            <a:extLst>
              <a:ext uri="{FF2B5EF4-FFF2-40B4-BE49-F238E27FC236}">
                <a16:creationId xmlns:a16="http://schemas.microsoft.com/office/drawing/2014/main" id="{B0CF59C4-9EE0-8688-252E-1987758AAF16}"/>
              </a:ext>
            </a:extLst>
          </p:cNvPr>
          <p:cNvPicPr>
            <a:picLocks noChangeAspect="1"/>
          </p:cNvPicPr>
          <p:nvPr/>
        </p:nvPicPr>
        <p:blipFill rotWithShape="1">
          <a:blip r:embed="rId2">
            <a:extLst>
              <a:ext uri="{28A0092B-C50C-407E-A947-70E740481C1C}">
                <a14:useLocalDpi xmlns:a14="http://schemas.microsoft.com/office/drawing/2010/main" val="0"/>
              </a:ext>
            </a:extLst>
          </a:blip>
          <a:srcRect l="22000" r="21999" b="-2"/>
          <a:stretch/>
        </p:blipFill>
        <p:spPr>
          <a:xfrm>
            <a:off x="8312815" y="960532"/>
            <a:ext cx="3428588" cy="3428588"/>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6" name="Rectangle 5">
            <a:extLst>
              <a:ext uri="{FF2B5EF4-FFF2-40B4-BE49-F238E27FC236}">
                <a16:creationId xmlns:a16="http://schemas.microsoft.com/office/drawing/2014/main" id="{D0873E63-FDB9-DBBF-3BC4-D16936E78FB3}"/>
              </a:ext>
            </a:extLst>
          </p:cNvPr>
          <p:cNvSpPr/>
          <p:nvPr/>
        </p:nvSpPr>
        <p:spPr>
          <a:xfrm>
            <a:off x="8098687" y="3"/>
            <a:ext cx="4068664" cy="6857997"/>
          </a:xfrm>
          <a:prstGeom prst="rect">
            <a:avLst/>
          </a:prstGeom>
          <a:solidFill>
            <a:srgbClr val="1B4367">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7568F89-D9D3-C4F7-3C07-791134212954}"/>
              </a:ext>
            </a:extLst>
          </p:cNvPr>
          <p:cNvSpPr>
            <a:spLocks noGrp="1"/>
          </p:cNvSpPr>
          <p:nvPr>
            <p:ph type="ctrTitle"/>
          </p:nvPr>
        </p:nvSpPr>
        <p:spPr>
          <a:xfrm>
            <a:off x="463590" y="488092"/>
            <a:ext cx="6666675" cy="1217418"/>
          </a:xfrm>
        </p:spPr>
        <p:txBody>
          <a:bodyPr anchor="ctr">
            <a:normAutofit fontScale="90000"/>
          </a:bodyPr>
          <a:lstStyle/>
          <a:p>
            <a:pPr algn="l"/>
            <a:r>
              <a:rPr lang="en-US" sz="4200" dirty="0">
                <a:solidFill>
                  <a:schemeClr val="bg1"/>
                </a:solidFill>
                <a:latin typeface="Britannic Bold" panose="020B0903060703020204" pitchFamily="34" charset="0"/>
              </a:rPr>
              <a:t>What the Redeemer will bring</a:t>
            </a:r>
          </a:p>
        </p:txBody>
      </p:sp>
      <p:sp>
        <p:nvSpPr>
          <p:cNvPr id="3" name="Subtitle 2">
            <a:extLst>
              <a:ext uri="{FF2B5EF4-FFF2-40B4-BE49-F238E27FC236}">
                <a16:creationId xmlns:a16="http://schemas.microsoft.com/office/drawing/2014/main" id="{7E46DE53-82F7-9D38-67B5-0E63C70F17A7}"/>
              </a:ext>
            </a:extLst>
          </p:cNvPr>
          <p:cNvSpPr>
            <a:spLocks noGrp="1"/>
          </p:cNvSpPr>
          <p:nvPr>
            <p:ph type="subTitle" idx="1"/>
          </p:nvPr>
        </p:nvSpPr>
        <p:spPr>
          <a:xfrm>
            <a:off x="450597" y="1705510"/>
            <a:ext cx="10953718" cy="4884824"/>
          </a:xfrm>
        </p:spPr>
        <p:txBody>
          <a:bodyPr anchor="t">
            <a:normAutofit/>
          </a:bodyPr>
          <a:lstStyle/>
          <a:p>
            <a:pPr algn="l"/>
            <a:r>
              <a:rPr lang="en-US" sz="3800" dirty="0">
                <a:solidFill>
                  <a:schemeClr val="bg1"/>
                </a:solidFill>
                <a:latin typeface="Georgia" panose="02040502050405020303" pitchFamily="18" charset="0"/>
              </a:rPr>
              <a:t>Peace </a:t>
            </a:r>
          </a:p>
          <a:p>
            <a:pPr marL="571500" indent="-571500" algn="l">
              <a:buClr>
                <a:srgbClr val="FFC000"/>
              </a:buClr>
              <a:buFont typeface="Georgia" panose="02040502050405020303" pitchFamily="18" charset="0"/>
              <a:buChar char="—"/>
            </a:pPr>
            <a:r>
              <a:rPr lang="en-US" sz="3800" dirty="0">
                <a:solidFill>
                  <a:schemeClr val="bg1"/>
                </a:solidFill>
                <a:latin typeface="Georgia" panose="02040502050405020303" pitchFamily="18" charset="0"/>
              </a:rPr>
              <a:t>Isaiah 9:6-7 </a:t>
            </a:r>
            <a:r>
              <a:rPr lang="en-US" sz="3200" dirty="0">
                <a:solidFill>
                  <a:schemeClr val="bg1"/>
                </a:solidFill>
              </a:rPr>
              <a:t>For unto us a Child is born, Unto us a Son is given; And the government will be upon His shoulder. And His name will be called Wonderful, Counselor, Mighty God, Everlasting Father, Prince of Peace. </a:t>
            </a:r>
            <a:r>
              <a:rPr lang="en-US" sz="3200" baseline="30000" dirty="0">
                <a:solidFill>
                  <a:schemeClr val="bg1"/>
                </a:solidFill>
              </a:rPr>
              <a:t>7 </a:t>
            </a:r>
            <a:r>
              <a:rPr lang="en-US" sz="3200" dirty="0">
                <a:solidFill>
                  <a:schemeClr val="bg1"/>
                </a:solidFill>
              </a:rPr>
              <a:t>Of the increase of </a:t>
            </a:r>
            <a:r>
              <a:rPr lang="en-US" sz="3200" i="1" dirty="0">
                <a:solidFill>
                  <a:schemeClr val="bg1"/>
                </a:solidFill>
              </a:rPr>
              <a:t>His</a:t>
            </a:r>
            <a:r>
              <a:rPr lang="en-US" sz="3200" dirty="0">
                <a:solidFill>
                  <a:schemeClr val="bg1"/>
                </a:solidFill>
              </a:rPr>
              <a:t> government and peace </a:t>
            </a:r>
            <a:r>
              <a:rPr lang="en-US" sz="3200" i="1" dirty="0">
                <a:solidFill>
                  <a:schemeClr val="bg1"/>
                </a:solidFill>
              </a:rPr>
              <a:t>There will be</a:t>
            </a:r>
            <a:r>
              <a:rPr lang="en-US" sz="3200" dirty="0">
                <a:solidFill>
                  <a:schemeClr val="bg1"/>
                </a:solidFill>
              </a:rPr>
              <a:t> no end, </a:t>
            </a:r>
          </a:p>
          <a:p>
            <a:pPr marL="457200" indent="-457200" algn="l">
              <a:buClr>
                <a:srgbClr val="FFC000"/>
              </a:buClr>
              <a:buFont typeface="Calibri" panose="020F0502020204030204" pitchFamily="34" charset="0"/>
              <a:buChar char="—"/>
            </a:pPr>
            <a:r>
              <a:rPr lang="en-US" sz="3200" dirty="0">
                <a:solidFill>
                  <a:schemeClr val="bg1"/>
                </a:solidFill>
              </a:rPr>
              <a:t>NT fulfillment  Luke 2:14, John 14:17; Romans 5:1 Eph 2:14-17</a:t>
            </a:r>
          </a:p>
        </p:txBody>
      </p:sp>
    </p:spTree>
    <p:extLst>
      <p:ext uri="{BB962C8B-B14F-4D97-AF65-F5344CB8AC3E}">
        <p14:creationId xmlns:p14="http://schemas.microsoft.com/office/powerpoint/2010/main" val="2050622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B4367"/>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3611463"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230721" y="-107390"/>
            <a:ext cx="3853890" cy="406866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D85EDE2-5438-4035-3FA8-0E8A13CBA9AB}"/>
              </a:ext>
            </a:extLst>
          </p:cNvPr>
          <p:cNvSpPr/>
          <p:nvPr/>
        </p:nvSpPr>
        <p:spPr>
          <a:xfrm>
            <a:off x="31648" y="-5"/>
            <a:ext cx="8123332" cy="6858000"/>
          </a:xfrm>
          <a:prstGeom prst="rect">
            <a:avLst/>
          </a:prstGeom>
          <a:solidFill>
            <a:srgbClr val="16274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ross in the sky&#10;&#10;Description automatically generated">
            <a:extLst>
              <a:ext uri="{FF2B5EF4-FFF2-40B4-BE49-F238E27FC236}">
                <a16:creationId xmlns:a16="http://schemas.microsoft.com/office/drawing/2014/main" id="{B0CF59C4-9EE0-8688-252E-1987758AAF16}"/>
              </a:ext>
            </a:extLst>
          </p:cNvPr>
          <p:cNvPicPr>
            <a:picLocks noChangeAspect="1"/>
          </p:cNvPicPr>
          <p:nvPr/>
        </p:nvPicPr>
        <p:blipFill rotWithShape="1">
          <a:blip r:embed="rId2">
            <a:extLst>
              <a:ext uri="{28A0092B-C50C-407E-A947-70E740481C1C}">
                <a14:useLocalDpi xmlns:a14="http://schemas.microsoft.com/office/drawing/2010/main" val="0"/>
              </a:ext>
            </a:extLst>
          </a:blip>
          <a:srcRect l="22000" r="21999" b="-2"/>
          <a:stretch/>
        </p:blipFill>
        <p:spPr>
          <a:xfrm>
            <a:off x="8312815" y="960532"/>
            <a:ext cx="3428588" cy="3428588"/>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6" name="Rectangle 5">
            <a:extLst>
              <a:ext uri="{FF2B5EF4-FFF2-40B4-BE49-F238E27FC236}">
                <a16:creationId xmlns:a16="http://schemas.microsoft.com/office/drawing/2014/main" id="{D0873E63-FDB9-DBBF-3BC4-D16936E78FB3}"/>
              </a:ext>
            </a:extLst>
          </p:cNvPr>
          <p:cNvSpPr/>
          <p:nvPr/>
        </p:nvSpPr>
        <p:spPr>
          <a:xfrm>
            <a:off x="8098687" y="3"/>
            <a:ext cx="4068664" cy="6857997"/>
          </a:xfrm>
          <a:prstGeom prst="rect">
            <a:avLst/>
          </a:prstGeom>
          <a:solidFill>
            <a:srgbClr val="1B4367">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7568F89-D9D3-C4F7-3C07-791134212954}"/>
              </a:ext>
            </a:extLst>
          </p:cNvPr>
          <p:cNvSpPr>
            <a:spLocks noGrp="1"/>
          </p:cNvSpPr>
          <p:nvPr>
            <p:ph type="ctrTitle"/>
          </p:nvPr>
        </p:nvSpPr>
        <p:spPr>
          <a:xfrm>
            <a:off x="463590" y="488092"/>
            <a:ext cx="6666675" cy="1217418"/>
          </a:xfrm>
        </p:spPr>
        <p:txBody>
          <a:bodyPr anchor="ctr">
            <a:normAutofit fontScale="90000"/>
          </a:bodyPr>
          <a:lstStyle/>
          <a:p>
            <a:pPr algn="l"/>
            <a:r>
              <a:rPr lang="en-US" sz="4200" dirty="0">
                <a:solidFill>
                  <a:schemeClr val="bg1"/>
                </a:solidFill>
                <a:latin typeface="Britannic Bold" panose="020B0903060703020204" pitchFamily="34" charset="0"/>
              </a:rPr>
              <a:t>What the Redeemer will bring</a:t>
            </a:r>
          </a:p>
        </p:txBody>
      </p:sp>
      <p:sp>
        <p:nvSpPr>
          <p:cNvPr id="3" name="Subtitle 2">
            <a:extLst>
              <a:ext uri="{FF2B5EF4-FFF2-40B4-BE49-F238E27FC236}">
                <a16:creationId xmlns:a16="http://schemas.microsoft.com/office/drawing/2014/main" id="{7E46DE53-82F7-9D38-67B5-0E63C70F17A7}"/>
              </a:ext>
            </a:extLst>
          </p:cNvPr>
          <p:cNvSpPr>
            <a:spLocks noGrp="1"/>
          </p:cNvSpPr>
          <p:nvPr>
            <p:ph type="subTitle" idx="1"/>
          </p:nvPr>
        </p:nvSpPr>
        <p:spPr>
          <a:xfrm>
            <a:off x="450596" y="1705510"/>
            <a:ext cx="10511929" cy="4884824"/>
          </a:xfrm>
        </p:spPr>
        <p:txBody>
          <a:bodyPr anchor="t">
            <a:normAutofit/>
          </a:bodyPr>
          <a:lstStyle/>
          <a:p>
            <a:pPr algn="l"/>
            <a:r>
              <a:rPr lang="en-US" sz="3800" dirty="0">
                <a:solidFill>
                  <a:schemeClr val="bg1"/>
                </a:solidFill>
                <a:latin typeface="Georgia" panose="02040502050405020303" pitchFamily="18" charset="0"/>
              </a:rPr>
              <a:t>Light to the Gentiles </a:t>
            </a:r>
          </a:p>
          <a:p>
            <a:pPr marL="571500" indent="-571500" algn="l">
              <a:buClr>
                <a:srgbClr val="FFC000"/>
              </a:buClr>
              <a:buFont typeface="Georgia" panose="02040502050405020303" pitchFamily="18" charset="0"/>
              <a:buChar char="—"/>
            </a:pPr>
            <a:r>
              <a:rPr lang="en-US" sz="3800" dirty="0">
                <a:solidFill>
                  <a:schemeClr val="bg1"/>
                </a:solidFill>
                <a:latin typeface="Georgia" panose="02040502050405020303" pitchFamily="18" charset="0"/>
              </a:rPr>
              <a:t>Isaiah 42:1-4 </a:t>
            </a:r>
            <a:r>
              <a:rPr lang="en-US" sz="3200" dirty="0">
                <a:solidFill>
                  <a:schemeClr val="bg1"/>
                </a:solidFill>
              </a:rPr>
              <a:t>“Behold! My Servant whom I uphold,</a:t>
            </a:r>
            <a:br>
              <a:rPr lang="en-US" sz="3200" dirty="0">
                <a:solidFill>
                  <a:schemeClr val="bg1"/>
                </a:solidFill>
              </a:rPr>
            </a:br>
            <a:r>
              <a:rPr lang="en-US" sz="3200" dirty="0">
                <a:solidFill>
                  <a:schemeClr val="bg1"/>
                </a:solidFill>
              </a:rPr>
              <a:t>My Elect One </a:t>
            </a:r>
            <a:r>
              <a:rPr lang="en-US" sz="3200" i="1" dirty="0">
                <a:solidFill>
                  <a:schemeClr val="bg1"/>
                </a:solidFill>
              </a:rPr>
              <a:t>in whom</a:t>
            </a:r>
            <a:r>
              <a:rPr lang="en-US" sz="3200" dirty="0">
                <a:solidFill>
                  <a:schemeClr val="bg1"/>
                </a:solidFill>
              </a:rPr>
              <a:t> My soul delights! I have put My Spirit upon Him; He will bring forth justice to the Gentiles …He will bring forth justice for truth. </a:t>
            </a:r>
            <a:r>
              <a:rPr lang="en-US" sz="3200" baseline="30000" dirty="0">
                <a:solidFill>
                  <a:schemeClr val="bg1"/>
                </a:solidFill>
              </a:rPr>
              <a:t>4 </a:t>
            </a:r>
            <a:r>
              <a:rPr lang="en-US" sz="3200" dirty="0">
                <a:solidFill>
                  <a:schemeClr val="bg1"/>
                </a:solidFill>
              </a:rPr>
              <a:t>He will not fail nor be discouraged, Till He has established justice in the earth</a:t>
            </a:r>
          </a:p>
          <a:p>
            <a:pPr marL="571500" indent="-571500" algn="l">
              <a:buClr>
                <a:srgbClr val="FFC000"/>
              </a:buClr>
              <a:buFont typeface="Georgia" panose="02040502050405020303" pitchFamily="18" charset="0"/>
              <a:buChar char="—"/>
            </a:pPr>
            <a:r>
              <a:rPr lang="en-US" sz="3200" dirty="0">
                <a:solidFill>
                  <a:schemeClr val="bg1"/>
                </a:solidFill>
              </a:rPr>
              <a:t>NT fulfillment  Acts 26:16-23</a:t>
            </a:r>
            <a:br>
              <a:rPr lang="en-US" sz="3200" dirty="0">
                <a:solidFill>
                  <a:schemeClr val="bg1"/>
                </a:solidFill>
              </a:rPr>
            </a:br>
            <a:endParaRPr lang="en-US" sz="38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2541589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B4367"/>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3611463"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230721" y="-107390"/>
            <a:ext cx="3853890" cy="406866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D85EDE2-5438-4035-3FA8-0E8A13CBA9AB}"/>
              </a:ext>
            </a:extLst>
          </p:cNvPr>
          <p:cNvSpPr/>
          <p:nvPr/>
        </p:nvSpPr>
        <p:spPr>
          <a:xfrm>
            <a:off x="31648" y="-5"/>
            <a:ext cx="8123332" cy="6858000"/>
          </a:xfrm>
          <a:prstGeom prst="rect">
            <a:avLst/>
          </a:prstGeom>
          <a:solidFill>
            <a:srgbClr val="16274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ross in the sky&#10;&#10;Description automatically generated">
            <a:extLst>
              <a:ext uri="{FF2B5EF4-FFF2-40B4-BE49-F238E27FC236}">
                <a16:creationId xmlns:a16="http://schemas.microsoft.com/office/drawing/2014/main" id="{B0CF59C4-9EE0-8688-252E-1987758AAF16}"/>
              </a:ext>
            </a:extLst>
          </p:cNvPr>
          <p:cNvPicPr>
            <a:picLocks noChangeAspect="1"/>
          </p:cNvPicPr>
          <p:nvPr/>
        </p:nvPicPr>
        <p:blipFill rotWithShape="1">
          <a:blip r:embed="rId2">
            <a:extLst>
              <a:ext uri="{28A0092B-C50C-407E-A947-70E740481C1C}">
                <a14:useLocalDpi xmlns:a14="http://schemas.microsoft.com/office/drawing/2010/main" val="0"/>
              </a:ext>
            </a:extLst>
          </a:blip>
          <a:srcRect l="22000" r="21999" b="-2"/>
          <a:stretch/>
        </p:blipFill>
        <p:spPr>
          <a:xfrm>
            <a:off x="8312815" y="960532"/>
            <a:ext cx="3428588" cy="3428588"/>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6" name="Rectangle 5">
            <a:extLst>
              <a:ext uri="{FF2B5EF4-FFF2-40B4-BE49-F238E27FC236}">
                <a16:creationId xmlns:a16="http://schemas.microsoft.com/office/drawing/2014/main" id="{D0873E63-FDB9-DBBF-3BC4-D16936E78FB3}"/>
              </a:ext>
            </a:extLst>
          </p:cNvPr>
          <p:cNvSpPr/>
          <p:nvPr/>
        </p:nvSpPr>
        <p:spPr>
          <a:xfrm>
            <a:off x="8098687" y="3"/>
            <a:ext cx="4068664" cy="6857997"/>
          </a:xfrm>
          <a:prstGeom prst="rect">
            <a:avLst/>
          </a:prstGeom>
          <a:solidFill>
            <a:srgbClr val="1B4367">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7568F89-D9D3-C4F7-3C07-791134212954}"/>
              </a:ext>
            </a:extLst>
          </p:cNvPr>
          <p:cNvSpPr>
            <a:spLocks noGrp="1"/>
          </p:cNvSpPr>
          <p:nvPr>
            <p:ph type="ctrTitle"/>
          </p:nvPr>
        </p:nvSpPr>
        <p:spPr>
          <a:xfrm>
            <a:off x="463590" y="488092"/>
            <a:ext cx="6666675" cy="1217418"/>
          </a:xfrm>
        </p:spPr>
        <p:txBody>
          <a:bodyPr anchor="ctr">
            <a:normAutofit fontScale="90000"/>
          </a:bodyPr>
          <a:lstStyle/>
          <a:p>
            <a:pPr algn="l"/>
            <a:r>
              <a:rPr lang="en-US" sz="4200" dirty="0">
                <a:solidFill>
                  <a:schemeClr val="bg1"/>
                </a:solidFill>
                <a:latin typeface="Britannic Bold" panose="020B0903060703020204" pitchFamily="34" charset="0"/>
              </a:rPr>
              <a:t>What the Redeemer will bring</a:t>
            </a:r>
          </a:p>
        </p:txBody>
      </p:sp>
      <p:sp>
        <p:nvSpPr>
          <p:cNvPr id="3" name="Subtitle 2">
            <a:extLst>
              <a:ext uri="{FF2B5EF4-FFF2-40B4-BE49-F238E27FC236}">
                <a16:creationId xmlns:a16="http://schemas.microsoft.com/office/drawing/2014/main" id="{7E46DE53-82F7-9D38-67B5-0E63C70F17A7}"/>
              </a:ext>
            </a:extLst>
          </p:cNvPr>
          <p:cNvSpPr>
            <a:spLocks noGrp="1"/>
          </p:cNvSpPr>
          <p:nvPr>
            <p:ph type="subTitle" idx="1"/>
          </p:nvPr>
        </p:nvSpPr>
        <p:spPr>
          <a:xfrm>
            <a:off x="450597" y="1545306"/>
            <a:ext cx="10727687" cy="4884824"/>
          </a:xfrm>
        </p:spPr>
        <p:txBody>
          <a:bodyPr anchor="t">
            <a:normAutofit/>
          </a:bodyPr>
          <a:lstStyle/>
          <a:p>
            <a:pPr algn="l"/>
            <a:r>
              <a:rPr lang="en-US" sz="3800" dirty="0">
                <a:solidFill>
                  <a:schemeClr val="bg1"/>
                </a:solidFill>
                <a:latin typeface="Georgia" panose="02040502050405020303" pitchFamily="18" charset="0"/>
              </a:rPr>
              <a:t>Forgiveness of sins</a:t>
            </a:r>
          </a:p>
          <a:p>
            <a:pPr marL="571500" indent="-571500" algn="l">
              <a:buClr>
                <a:srgbClr val="FFC000"/>
              </a:buClr>
              <a:buFont typeface="Georgia" panose="02040502050405020303" pitchFamily="18" charset="0"/>
              <a:buChar char="—"/>
            </a:pPr>
            <a:r>
              <a:rPr lang="en-US" sz="3800" dirty="0">
                <a:solidFill>
                  <a:schemeClr val="bg1"/>
                </a:solidFill>
                <a:latin typeface="Georgia" panose="02040502050405020303" pitchFamily="18" charset="0"/>
              </a:rPr>
              <a:t>Isaiah 53:1-12 </a:t>
            </a:r>
            <a:r>
              <a:rPr lang="en-US" sz="3000" dirty="0">
                <a:solidFill>
                  <a:schemeClr val="bg1"/>
                </a:solidFill>
              </a:rPr>
              <a:t>But He </a:t>
            </a:r>
            <a:r>
              <a:rPr lang="en-US" sz="3000" i="1" dirty="0">
                <a:solidFill>
                  <a:schemeClr val="bg1"/>
                </a:solidFill>
              </a:rPr>
              <a:t>was</a:t>
            </a:r>
            <a:r>
              <a:rPr lang="en-US" sz="3000" dirty="0">
                <a:solidFill>
                  <a:schemeClr val="bg1"/>
                </a:solidFill>
              </a:rPr>
              <a:t> wounded for our transgressions, </a:t>
            </a:r>
            <a:r>
              <a:rPr lang="en-US" sz="3000" i="1" dirty="0">
                <a:solidFill>
                  <a:schemeClr val="bg1"/>
                </a:solidFill>
              </a:rPr>
              <a:t>He was</a:t>
            </a:r>
            <a:r>
              <a:rPr lang="en-US" sz="3000" dirty="0">
                <a:solidFill>
                  <a:schemeClr val="bg1"/>
                </a:solidFill>
              </a:rPr>
              <a:t> bruised for our iniquities; The chastisement for our peace </a:t>
            </a:r>
            <a:r>
              <a:rPr lang="en-US" sz="3000" i="1" dirty="0">
                <a:solidFill>
                  <a:schemeClr val="bg1"/>
                </a:solidFill>
              </a:rPr>
              <a:t>was</a:t>
            </a:r>
            <a:r>
              <a:rPr lang="en-US" sz="3000" dirty="0">
                <a:solidFill>
                  <a:schemeClr val="bg1"/>
                </a:solidFill>
              </a:rPr>
              <a:t> upon Him, And by His stripes</a:t>
            </a:r>
            <a:r>
              <a:rPr lang="en-US" sz="3000" baseline="30000" dirty="0">
                <a:solidFill>
                  <a:schemeClr val="bg1"/>
                </a:solidFill>
              </a:rPr>
              <a:t> </a:t>
            </a:r>
            <a:r>
              <a:rPr lang="en-US" sz="3000" dirty="0">
                <a:solidFill>
                  <a:schemeClr val="bg1"/>
                </a:solidFill>
              </a:rPr>
              <a:t>we are healed. </a:t>
            </a:r>
            <a:r>
              <a:rPr lang="en-US" sz="3000" baseline="30000" dirty="0">
                <a:solidFill>
                  <a:schemeClr val="bg1"/>
                </a:solidFill>
              </a:rPr>
              <a:t>6 </a:t>
            </a:r>
            <a:r>
              <a:rPr lang="en-US" sz="3000" dirty="0">
                <a:solidFill>
                  <a:schemeClr val="bg1"/>
                </a:solidFill>
              </a:rPr>
              <a:t>All we like sheep have gone astray; We have turned, every one, to his own way; And the </a:t>
            </a:r>
            <a:r>
              <a:rPr lang="en-US" sz="3000" cap="small" dirty="0">
                <a:solidFill>
                  <a:schemeClr val="bg1"/>
                </a:solidFill>
                <a:effectLst/>
              </a:rPr>
              <a:t>Lord</a:t>
            </a:r>
            <a:r>
              <a:rPr lang="en-US" sz="3000" dirty="0">
                <a:solidFill>
                  <a:schemeClr val="bg1"/>
                </a:solidFill>
              </a:rPr>
              <a:t> has laid on Him the iniquity of us all Yet it pleased the </a:t>
            </a:r>
            <a:r>
              <a:rPr lang="en-US" sz="3000" cap="small" dirty="0">
                <a:solidFill>
                  <a:schemeClr val="bg1"/>
                </a:solidFill>
                <a:effectLst/>
              </a:rPr>
              <a:t>Lord</a:t>
            </a:r>
            <a:r>
              <a:rPr lang="en-US" sz="3000" dirty="0">
                <a:solidFill>
                  <a:schemeClr val="bg1"/>
                </a:solidFill>
              </a:rPr>
              <a:t> to bruise Him; He has put </a:t>
            </a:r>
            <a:r>
              <a:rPr lang="en-US" sz="3000" i="1" dirty="0">
                <a:solidFill>
                  <a:schemeClr val="bg1"/>
                </a:solidFill>
              </a:rPr>
              <a:t>Him</a:t>
            </a:r>
            <a:r>
              <a:rPr lang="en-US" sz="3000" dirty="0">
                <a:solidFill>
                  <a:schemeClr val="bg1"/>
                </a:solidFill>
              </a:rPr>
              <a:t> to grief. When You make His soul an offering for sin.</a:t>
            </a:r>
          </a:p>
          <a:p>
            <a:pPr marL="571500" indent="-571500" algn="l">
              <a:buClr>
                <a:srgbClr val="FFC000"/>
              </a:buClr>
              <a:buFont typeface="Georgia" panose="02040502050405020303" pitchFamily="18" charset="0"/>
              <a:buChar char="—"/>
            </a:pPr>
            <a:r>
              <a:rPr lang="en-US" sz="3000" dirty="0">
                <a:solidFill>
                  <a:schemeClr val="bg1"/>
                </a:solidFill>
              </a:rPr>
              <a:t>NT fulfillment Matt 26:28 Acts 3:18-19, 24-25</a:t>
            </a:r>
          </a:p>
        </p:txBody>
      </p:sp>
    </p:spTree>
    <p:extLst>
      <p:ext uri="{BB962C8B-B14F-4D97-AF65-F5344CB8AC3E}">
        <p14:creationId xmlns:p14="http://schemas.microsoft.com/office/powerpoint/2010/main" val="1264297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3611463"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230721" y="-107390"/>
            <a:ext cx="3853890" cy="406866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D85EDE2-5438-4035-3FA8-0E8A13CBA9AB}"/>
              </a:ext>
            </a:extLst>
          </p:cNvPr>
          <p:cNvSpPr/>
          <p:nvPr/>
        </p:nvSpPr>
        <p:spPr>
          <a:xfrm>
            <a:off x="49302" y="0"/>
            <a:ext cx="8123332" cy="6858000"/>
          </a:xfrm>
          <a:prstGeom prst="rect">
            <a:avLst/>
          </a:prstGeom>
          <a:solidFill>
            <a:srgbClr val="16274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ross in the sky&#10;&#10;Description automatically generated">
            <a:extLst>
              <a:ext uri="{FF2B5EF4-FFF2-40B4-BE49-F238E27FC236}">
                <a16:creationId xmlns:a16="http://schemas.microsoft.com/office/drawing/2014/main" id="{B0CF59C4-9EE0-8688-252E-1987758AAF16}"/>
              </a:ext>
            </a:extLst>
          </p:cNvPr>
          <p:cNvPicPr>
            <a:picLocks noChangeAspect="1"/>
          </p:cNvPicPr>
          <p:nvPr/>
        </p:nvPicPr>
        <p:blipFill rotWithShape="1">
          <a:blip r:embed="rId2">
            <a:extLst>
              <a:ext uri="{28A0092B-C50C-407E-A947-70E740481C1C}">
                <a14:useLocalDpi xmlns:a14="http://schemas.microsoft.com/office/drawing/2010/main" val="0"/>
              </a:ext>
            </a:extLst>
          </a:blip>
          <a:srcRect l="22000" r="21999" b="-2"/>
          <a:stretch/>
        </p:blipFill>
        <p:spPr>
          <a:xfrm>
            <a:off x="8312815" y="960532"/>
            <a:ext cx="3428588" cy="3428588"/>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6" name="Rectangle 5">
            <a:extLst>
              <a:ext uri="{FF2B5EF4-FFF2-40B4-BE49-F238E27FC236}">
                <a16:creationId xmlns:a16="http://schemas.microsoft.com/office/drawing/2014/main" id="{D0873E63-FDB9-DBBF-3BC4-D16936E78FB3}"/>
              </a:ext>
            </a:extLst>
          </p:cNvPr>
          <p:cNvSpPr/>
          <p:nvPr/>
        </p:nvSpPr>
        <p:spPr>
          <a:xfrm>
            <a:off x="8151536" y="-5"/>
            <a:ext cx="4068664" cy="6857997"/>
          </a:xfrm>
          <a:prstGeom prst="rect">
            <a:avLst/>
          </a:prstGeom>
          <a:solidFill>
            <a:srgbClr val="1B4367">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7568F89-D9D3-C4F7-3C07-791134212954}"/>
              </a:ext>
            </a:extLst>
          </p:cNvPr>
          <p:cNvSpPr>
            <a:spLocks noGrp="1"/>
          </p:cNvSpPr>
          <p:nvPr>
            <p:ph type="ctrTitle"/>
          </p:nvPr>
        </p:nvSpPr>
        <p:spPr>
          <a:xfrm>
            <a:off x="463589" y="488092"/>
            <a:ext cx="6923529" cy="944880"/>
          </a:xfrm>
        </p:spPr>
        <p:txBody>
          <a:bodyPr anchor="ctr">
            <a:normAutofit fontScale="90000"/>
          </a:bodyPr>
          <a:lstStyle/>
          <a:p>
            <a:pPr algn="l"/>
            <a:r>
              <a:rPr lang="en-US" sz="4200" dirty="0">
                <a:solidFill>
                  <a:schemeClr val="bg1"/>
                </a:solidFill>
                <a:latin typeface="Britannic Bold" panose="020B0903060703020204" pitchFamily="34" charset="0"/>
              </a:rPr>
              <a:t>The Jewish concept of Messianic prophecy</a:t>
            </a:r>
          </a:p>
        </p:txBody>
      </p:sp>
      <p:sp>
        <p:nvSpPr>
          <p:cNvPr id="3" name="Subtitle 2">
            <a:extLst>
              <a:ext uri="{FF2B5EF4-FFF2-40B4-BE49-F238E27FC236}">
                <a16:creationId xmlns:a16="http://schemas.microsoft.com/office/drawing/2014/main" id="{7E46DE53-82F7-9D38-67B5-0E63C70F17A7}"/>
              </a:ext>
            </a:extLst>
          </p:cNvPr>
          <p:cNvSpPr>
            <a:spLocks noGrp="1"/>
          </p:cNvSpPr>
          <p:nvPr>
            <p:ph type="subTitle" idx="1"/>
          </p:nvPr>
        </p:nvSpPr>
        <p:spPr>
          <a:xfrm>
            <a:off x="450597" y="1942845"/>
            <a:ext cx="11284202" cy="3822088"/>
          </a:xfrm>
        </p:spPr>
        <p:txBody>
          <a:bodyPr anchor="t">
            <a:normAutofit/>
          </a:bodyPr>
          <a:lstStyle/>
          <a:p>
            <a:pPr algn="l"/>
            <a:r>
              <a:rPr lang="en-US" sz="3800" dirty="0">
                <a:solidFill>
                  <a:schemeClr val="bg1"/>
                </a:solidFill>
                <a:latin typeface="Georgia" panose="02040502050405020303" pitchFamily="18" charset="0"/>
              </a:rPr>
              <a:t>God’s intention to present this in idealistic language</a:t>
            </a:r>
          </a:p>
          <a:p>
            <a:pPr marL="571500" indent="-571500" algn="l">
              <a:buClr>
                <a:srgbClr val="FFC000"/>
              </a:buClr>
              <a:buFont typeface="Georgia" panose="02040502050405020303" pitchFamily="18" charset="0"/>
              <a:buChar char="—"/>
            </a:pPr>
            <a:r>
              <a:rPr lang="en-US" sz="3200" dirty="0">
                <a:solidFill>
                  <a:schemeClr val="bg1"/>
                </a:solidFill>
                <a:latin typeface="Georgia" panose="02040502050405020303" pitchFamily="18" charset="0"/>
              </a:rPr>
              <a:t>Give his people hope of a coming redeemer</a:t>
            </a:r>
          </a:p>
          <a:p>
            <a:pPr marL="571500" indent="-571500" algn="l">
              <a:buClr>
                <a:srgbClr val="FFC000"/>
              </a:buClr>
              <a:buFont typeface="Georgia" panose="02040502050405020303" pitchFamily="18" charset="0"/>
              <a:buChar char="—"/>
            </a:pPr>
            <a:r>
              <a:rPr lang="en-US" sz="3200" dirty="0">
                <a:solidFill>
                  <a:schemeClr val="bg1"/>
                </a:solidFill>
                <a:latin typeface="Georgia" panose="02040502050405020303" pitchFamily="18" charset="0"/>
              </a:rPr>
              <a:t>The spiritual reality would be revealed in NT</a:t>
            </a:r>
          </a:p>
          <a:p>
            <a:pPr algn="l">
              <a:buClr>
                <a:srgbClr val="FFC000"/>
              </a:buClr>
            </a:pPr>
            <a:r>
              <a:rPr lang="en-US" sz="3800" dirty="0">
                <a:solidFill>
                  <a:schemeClr val="bg1"/>
                </a:solidFill>
                <a:latin typeface="Georgia" panose="02040502050405020303" pitchFamily="18" charset="0"/>
              </a:rPr>
              <a:t>Jews interpreted these as a coming earthly ruler</a:t>
            </a:r>
          </a:p>
          <a:p>
            <a:pPr marL="571500" indent="-571500" algn="l">
              <a:buClr>
                <a:srgbClr val="FFC000"/>
              </a:buClr>
              <a:buFont typeface="Georgia" panose="02040502050405020303" pitchFamily="18" charset="0"/>
              <a:buChar char="—"/>
            </a:pPr>
            <a:r>
              <a:rPr lang="en-US" sz="3200" dirty="0">
                <a:solidFill>
                  <a:schemeClr val="bg1"/>
                </a:solidFill>
                <a:latin typeface="Georgia" panose="02040502050405020303" pitchFamily="18" charset="0"/>
              </a:rPr>
              <a:t>Messianic hopes of nationalistic glory</a:t>
            </a:r>
          </a:p>
          <a:p>
            <a:pPr marL="571500" indent="-571500" algn="l">
              <a:buClr>
                <a:srgbClr val="FFC000"/>
              </a:buClr>
              <a:buFont typeface="Georgia" panose="02040502050405020303" pitchFamily="18" charset="0"/>
              <a:buChar char="—"/>
            </a:pPr>
            <a:r>
              <a:rPr lang="en-US" sz="3200" dirty="0">
                <a:solidFill>
                  <a:schemeClr val="bg1"/>
                </a:solidFill>
                <a:latin typeface="Georgia" panose="02040502050405020303" pitchFamily="18" charset="0"/>
              </a:rPr>
              <a:t>When Jesus came they wanted an earthly fulfillment</a:t>
            </a:r>
          </a:p>
        </p:txBody>
      </p:sp>
    </p:spTree>
    <p:extLst>
      <p:ext uri="{BB962C8B-B14F-4D97-AF65-F5344CB8AC3E}">
        <p14:creationId xmlns:p14="http://schemas.microsoft.com/office/powerpoint/2010/main" val="3910800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3611463"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230721" y="-107390"/>
            <a:ext cx="3853890" cy="406866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D85EDE2-5438-4035-3FA8-0E8A13CBA9AB}"/>
              </a:ext>
            </a:extLst>
          </p:cNvPr>
          <p:cNvSpPr/>
          <p:nvPr/>
        </p:nvSpPr>
        <p:spPr>
          <a:xfrm>
            <a:off x="28204" y="-12"/>
            <a:ext cx="8123332" cy="6858000"/>
          </a:xfrm>
          <a:prstGeom prst="rect">
            <a:avLst/>
          </a:prstGeom>
          <a:solidFill>
            <a:srgbClr val="16274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ross in the sky&#10;&#10;Description automatically generated">
            <a:extLst>
              <a:ext uri="{FF2B5EF4-FFF2-40B4-BE49-F238E27FC236}">
                <a16:creationId xmlns:a16="http://schemas.microsoft.com/office/drawing/2014/main" id="{B0CF59C4-9EE0-8688-252E-1987758AAF16}"/>
              </a:ext>
            </a:extLst>
          </p:cNvPr>
          <p:cNvPicPr>
            <a:picLocks noChangeAspect="1"/>
          </p:cNvPicPr>
          <p:nvPr/>
        </p:nvPicPr>
        <p:blipFill rotWithShape="1">
          <a:blip r:embed="rId2">
            <a:extLst>
              <a:ext uri="{28A0092B-C50C-407E-A947-70E740481C1C}">
                <a14:useLocalDpi xmlns:a14="http://schemas.microsoft.com/office/drawing/2010/main" val="0"/>
              </a:ext>
            </a:extLst>
          </a:blip>
          <a:srcRect l="22000" r="21999" b="-2"/>
          <a:stretch/>
        </p:blipFill>
        <p:spPr>
          <a:xfrm>
            <a:off x="8312815" y="960532"/>
            <a:ext cx="3428588" cy="3428588"/>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6" name="Rectangle 5">
            <a:extLst>
              <a:ext uri="{FF2B5EF4-FFF2-40B4-BE49-F238E27FC236}">
                <a16:creationId xmlns:a16="http://schemas.microsoft.com/office/drawing/2014/main" id="{D0873E63-FDB9-DBBF-3BC4-D16936E78FB3}"/>
              </a:ext>
            </a:extLst>
          </p:cNvPr>
          <p:cNvSpPr/>
          <p:nvPr/>
        </p:nvSpPr>
        <p:spPr>
          <a:xfrm>
            <a:off x="8151536" y="-5"/>
            <a:ext cx="4068664" cy="6857997"/>
          </a:xfrm>
          <a:prstGeom prst="rect">
            <a:avLst/>
          </a:prstGeom>
          <a:solidFill>
            <a:srgbClr val="1B4367">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7568F89-D9D3-C4F7-3C07-791134212954}"/>
              </a:ext>
            </a:extLst>
          </p:cNvPr>
          <p:cNvSpPr>
            <a:spLocks noGrp="1"/>
          </p:cNvSpPr>
          <p:nvPr>
            <p:ph type="ctrTitle"/>
          </p:nvPr>
        </p:nvSpPr>
        <p:spPr>
          <a:xfrm>
            <a:off x="463590" y="488092"/>
            <a:ext cx="7687946" cy="944880"/>
          </a:xfrm>
        </p:spPr>
        <p:txBody>
          <a:bodyPr anchor="ctr">
            <a:normAutofit fontScale="90000"/>
          </a:bodyPr>
          <a:lstStyle/>
          <a:p>
            <a:pPr algn="l"/>
            <a:r>
              <a:rPr lang="en-US" sz="4200" dirty="0">
                <a:solidFill>
                  <a:schemeClr val="bg1"/>
                </a:solidFill>
                <a:latin typeface="Britannic Bold" panose="020B0903060703020204" pitchFamily="34" charset="0"/>
              </a:rPr>
              <a:t>Jewish misunderstanding in the NT</a:t>
            </a:r>
          </a:p>
        </p:txBody>
      </p:sp>
      <p:sp>
        <p:nvSpPr>
          <p:cNvPr id="3" name="Subtitle 2">
            <a:extLst>
              <a:ext uri="{FF2B5EF4-FFF2-40B4-BE49-F238E27FC236}">
                <a16:creationId xmlns:a16="http://schemas.microsoft.com/office/drawing/2014/main" id="{7E46DE53-82F7-9D38-67B5-0E63C70F17A7}"/>
              </a:ext>
            </a:extLst>
          </p:cNvPr>
          <p:cNvSpPr>
            <a:spLocks noGrp="1"/>
          </p:cNvSpPr>
          <p:nvPr>
            <p:ph type="subTitle" idx="1"/>
          </p:nvPr>
        </p:nvSpPr>
        <p:spPr>
          <a:xfrm>
            <a:off x="463590" y="1921062"/>
            <a:ext cx="10969243" cy="3852911"/>
          </a:xfrm>
        </p:spPr>
        <p:txBody>
          <a:bodyPr anchor="t">
            <a:normAutofit/>
          </a:bodyPr>
          <a:lstStyle/>
          <a:p>
            <a:pPr algn="l"/>
            <a:r>
              <a:rPr lang="en-US" sz="3800" dirty="0">
                <a:solidFill>
                  <a:schemeClr val="bg1"/>
                </a:solidFill>
                <a:latin typeface="Georgia" panose="02040502050405020303" pitchFamily="18" charset="0"/>
              </a:rPr>
              <a:t>John the Baptist announces the kingdom</a:t>
            </a:r>
          </a:p>
          <a:p>
            <a:pPr marL="571500" indent="-571500" algn="l">
              <a:buClr>
                <a:srgbClr val="FFC000"/>
              </a:buClr>
              <a:buFont typeface="Georgia" panose="02040502050405020303" pitchFamily="18" charset="0"/>
              <a:buChar char="—"/>
            </a:pPr>
            <a:r>
              <a:rPr lang="en-US" sz="3400" dirty="0">
                <a:solidFill>
                  <a:schemeClr val="bg1"/>
                </a:solidFill>
                <a:latin typeface="Georgia" panose="02040502050405020303" pitchFamily="18" charset="0"/>
              </a:rPr>
              <a:t>Matthew 3:1-2</a:t>
            </a:r>
            <a:r>
              <a:rPr lang="en-US" sz="3800" dirty="0">
                <a:solidFill>
                  <a:schemeClr val="bg1"/>
                </a:solidFill>
                <a:latin typeface="Georgia" panose="02040502050405020303" pitchFamily="18" charset="0"/>
              </a:rPr>
              <a:t> </a:t>
            </a:r>
            <a:r>
              <a:rPr lang="en-US" sz="3200" dirty="0">
                <a:solidFill>
                  <a:schemeClr val="bg1"/>
                </a:solidFill>
              </a:rPr>
              <a:t>In those days John the Baptist came preaching in the wilderness of Judea, </a:t>
            </a:r>
            <a:r>
              <a:rPr lang="en-US" sz="3200" baseline="30000" dirty="0">
                <a:solidFill>
                  <a:schemeClr val="bg1"/>
                </a:solidFill>
              </a:rPr>
              <a:t>2 </a:t>
            </a:r>
            <a:r>
              <a:rPr lang="en-US" sz="3200" dirty="0">
                <a:solidFill>
                  <a:schemeClr val="bg1"/>
                </a:solidFill>
              </a:rPr>
              <a:t>and saying, “Repent, for the kingdom of heaven is at hand!” </a:t>
            </a:r>
          </a:p>
          <a:p>
            <a:pPr marL="571500" indent="-571500" algn="l">
              <a:buClr>
                <a:srgbClr val="FFC000"/>
              </a:buClr>
              <a:buFont typeface="Georgia" panose="02040502050405020303" pitchFamily="18" charset="0"/>
              <a:buChar char="—"/>
            </a:pPr>
            <a:r>
              <a:rPr lang="en-US" sz="3400" dirty="0">
                <a:solidFill>
                  <a:schemeClr val="bg1"/>
                </a:solidFill>
                <a:latin typeface="Georgia" panose="02040502050405020303" pitchFamily="18" charset="0"/>
              </a:rPr>
              <a:t>Matthew 11:12 </a:t>
            </a:r>
            <a:r>
              <a:rPr lang="en-US" sz="3200" dirty="0">
                <a:solidFill>
                  <a:schemeClr val="bg1"/>
                </a:solidFill>
              </a:rPr>
              <a:t>And from the days of John the Baptist until now the kingdom of heaven suffers violence, and the violent take it by force.</a:t>
            </a:r>
            <a:endParaRPr lang="en-US" sz="3200" dirty="0">
              <a:solidFill>
                <a:schemeClr val="bg1"/>
              </a:solidFill>
              <a:latin typeface="Georgia" panose="02040502050405020303" pitchFamily="18" charset="0"/>
            </a:endParaRPr>
          </a:p>
          <a:p>
            <a:pPr algn="l"/>
            <a:endParaRPr lang="en-US" sz="38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1958843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3611463"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230721" y="-107390"/>
            <a:ext cx="3853890" cy="406866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D85EDE2-5438-4035-3FA8-0E8A13CBA9AB}"/>
              </a:ext>
            </a:extLst>
          </p:cNvPr>
          <p:cNvSpPr/>
          <p:nvPr/>
        </p:nvSpPr>
        <p:spPr>
          <a:xfrm>
            <a:off x="28204" y="-12"/>
            <a:ext cx="8123332" cy="6858000"/>
          </a:xfrm>
          <a:prstGeom prst="rect">
            <a:avLst/>
          </a:prstGeom>
          <a:solidFill>
            <a:srgbClr val="16274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ross in the sky&#10;&#10;Description automatically generated">
            <a:extLst>
              <a:ext uri="{FF2B5EF4-FFF2-40B4-BE49-F238E27FC236}">
                <a16:creationId xmlns:a16="http://schemas.microsoft.com/office/drawing/2014/main" id="{B0CF59C4-9EE0-8688-252E-1987758AAF16}"/>
              </a:ext>
            </a:extLst>
          </p:cNvPr>
          <p:cNvPicPr>
            <a:picLocks noChangeAspect="1"/>
          </p:cNvPicPr>
          <p:nvPr/>
        </p:nvPicPr>
        <p:blipFill rotWithShape="1">
          <a:blip r:embed="rId2">
            <a:extLst>
              <a:ext uri="{28A0092B-C50C-407E-A947-70E740481C1C}">
                <a14:useLocalDpi xmlns:a14="http://schemas.microsoft.com/office/drawing/2010/main" val="0"/>
              </a:ext>
            </a:extLst>
          </a:blip>
          <a:srcRect l="22000" r="21999" b="-2"/>
          <a:stretch/>
        </p:blipFill>
        <p:spPr>
          <a:xfrm>
            <a:off x="8312815" y="960532"/>
            <a:ext cx="3428588" cy="3428588"/>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6" name="Rectangle 5">
            <a:extLst>
              <a:ext uri="{FF2B5EF4-FFF2-40B4-BE49-F238E27FC236}">
                <a16:creationId xmlns:a16="http://schemas.microsoft.com/office/drawing/2014/main" id="{D0873E63-FDB9-DBBF-3BC4-D16936E78FB3}"/>
              </a:ext>
            </a:extLst>
          </p:cNvPr>
          <p:cNvSpPr/>
          <p:nvPr/>
        </p:nvSpPr>
        <p:spPr>
          <a:xfrm>
            <a:off x="8151536" y="-5"/>
            <a:ext cx="4068664" cy="6857997"/>
          </a:xfrm>
          <a:prstGeom prst="rect">
            <a:avLst/>
          </a:prstGeom>
          <a:solidFill>
            <a:srgbClr val="1B4367">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7568F89-D9D3-C4F7-3C07-791134212954}"/>
              </a:ext>
            </a:extLst>
          </p:cNvPr>
          <p:cNvSpPr>
            <a:spLocks noGrp="1"/>
          </p:cNvSpPr>
          <p:nvPr>
            <p:ph type="ctrTitle"/>
          </p:nvPr>
        </p:nvSpPr>
        <p:spPr>
          <a:xfrm>
            <a:off x="463590" y="488092"/>
            <a:ext cx="7687946" cy="944880"/>
          </a:xfrm>
        </p:spPr>
        <p:txBody>
          <a:bodyPr anchor="ctr">
            <a:normAutofit fontScale="90000"/>
          </a:bodyPr>
          <a:lstStyle/>
          <a:p>
            <a:pPr algn="l"/>
            <a:r>
              <a:rPr lang="en-US" sz="4200" dirty="0">
                <a:solidFill>
                  <a:schemeClr val="bg1"/>
                </a:solidFill>
                <a:latin typeface="Britannic Bold" panose="020B0903060703020204" pitchFamily="34" charset="0"/>
              </a:rPr>
              <a:t>Jewish misunderstanding in the NT</a:t>
            </a:r>
          </a:p>
        </p:txBody>
      </p:sp>
      <p:sp>
        <p:nvSpPr>
          <p:cNvPr id="3" name="Subtitle 2">
            <a:extLst>
              <a:ext uri="{FF2B5EF4-FFF2-40B4-BE49-F238E27FC236}">
                <a16:creationId xmlns:a16="http://schemas.microsoft.com/office/drawing/2014/main" id="{7E46DE53-82F7-9D38-67B5-0E63C70F17A7}"/>
              </a:ext>
            </a:extLst>
          </p:cNvPr>
          <p:cNvSpPr>
            <a:spLocks noGrp="1"/>
          </p:cNvSpPr>
          <p:nvPr>
            <p:ph type="subTitle" idx="1"/>
          </p:nvPr>
        </p:nvSpPr>
        <p:spPr>
          <a:xfrm>
            <a:off x="450597" y="1616533"/>
            <a:ext cx="10969243" cy="3852911"/>
          </a:xfrm>
        </p:spPr>
        <p:txBody>
          <a:bodyPr anchor="t">
            <a:normAutofit/>
          </a:bodyPr>
          <a:lstStyle/>
          <a:p>
            <a:pPr algn="l"/>
            <a:r>
              <a:rPr lang="en-US" sz="3800" dirty="0">
                <a:solidFill>
                  <a:schemeClr val="bg1"/>
                </a:solidFill>
                <a:latin typeface="Georgia" panose="02040502050405020303" pitchFamily="18" charset="0"/>
              </a:rPr>
              <a:t>Jewish multitudes</a:t>
            </a:r>
          </a:p>
          <a:p>
            <a:pPr marL="457200" indent="-457200" algn="l">
              <a:buClr>
                <a:srgbClr val="FFC000"/>
              </a:buClr>
              <a:buFont typeface="Georgia" panose="02040502050405020303" pitchFamily="18" charset="0"/>
              <a:buChar char="—"/>
            </a:pPr>
            <a:r>
              <a:rPr lang="en-US" sz="3400" dirty="0">
                <a:solidFill>
                  <a:schemeClr val="bg1"/>
                </a:solidFill>
                <a:latin typeface="Georgia" panose="02040502050405020303" pitchFamily="18" charset="0"/>
              </a:rPr>
              <a:t>John 6:14-15 </a:t>
            </a:r>
            <a:r>
              <a:rPr lang="en-US" sz="3200" dirty="0">
                <a:solidFill>
                  <a:schemeClr val="bg1"/>
                </a:solidFill>
              </a:rPr>
              <a:t>Then those men, when they had seen the sign that Jesus did, said, “This is truly the Prophet who is to come into the world.” </a:t>
            </a:r>
            <a:r>
              <a:rPr lang="en-US" sz="3200" baseline="30000" dirty="0">
                <a:solidFill>
                  <a:schemeClr val="bg1"/>
                </a:solidFill>
              </a:rPr>
              <a:t>15 </a:t>
            </a:r>
            <a:r>
              <a:rPr lang="en-US" sz="3200" dirty="0">
                <a:solidFill>
                  <a:schemeClr val="bg1"/>
                </a:solidFill>
              </a:rPr>
              <a:t>Therefore when Jesus perceived that they were about to come and take Him by force to make Him king, He departed again to the mountain by Himself alone.</a:t>
            </a:r>
          </a:p>
          <a:p>
            <a:pPr algn="l">
              <a:buClr>
                <a:srgbClr val="FFC000"/>
              </a:buClr>
            </a:pPr>
            <a:endParaRPr lang="en-US" sz="3200" dirty="0">
              <a:solidFill>
                <a:schemeClr val="bg1"/>
              </a:solidFill>
              <a:latin typeface="Georgia" panose="02040502050405020303" pitchFamily="18" charset="0"/>
            </a:endParaRPr>
          </a:p>
          <a:p>
            <a:pPr algn="l"/>
            <a:endParaRPr lang="en-US" sz="38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585767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3611463"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230721" y="-107390"/>
            <a:ext cx="3853890" cy="406866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D85EDE2-5438-4035-3FA8-0E8A13CBA9AB}"/>
              </a:ext>
            </a:extLst>
          </p:cNvPr>
          <p:cNvSpPr/>
          <p:nvPr/>
        </p:nvSpPr>
        <p:spPr>
          <a:xfrm>
            <a:off x="28204" y="-12"/>
            <a:ext cx="8123332" cy="6858000"/>
          </a:xfrm>
          <a:prstGeom prst="rect">
            <a:avLst/>
          </a:prstGeom>
          <a:solidFill>
            <a:srgbClr val="16274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ross in the sky&#10;&#10;Description automatically generated">
            <a:extLst>
              <a:ext uri="{FF2B5EF4-FFF2-40B4-BE49-F238E27FC236}">
                <a16:creationId xmlns:a16="http://schemas.microsoft.com/office/drawing/2014/main" id="{B0CF59C4-9EE0-8688-252E-1987758AAF16}"/>
              </a:ext>
            </a:extLst>
          </p:cNvPr>
          <p:cNvPicPr>
            <a:picLocks noChangeAspect="1"/>
          </p:cNvPicPr>
          <p:nvPr/>
        </p:nvPicPr>
        <p:blipFill rotWithShape="1">
          <a:blip r:embed="rId2">
            <a:extLst>
              <a:ext uri="{28A0092B-C50C-407E-A947-70E740481C1C}">
                <a14:useLocalDpi xmlns:a14="http://schemas.microsoft.com/office/drawing/2010/main" val="0"/>
              </a:ext>
            </a:extLst>
          </a:blip>
          <a:srcRect l="22000" r="21999" b="-2"/>
          <a:stretch/>
        </p:blipFill>
        <p:spPr>
          <a:xfrm>
            <a:off x="8312815" y="960532"/>
            <a:ext cx="3428588" cy="3428588"/>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6" name="Rectangle 5">
            <a:extLst>
              <a:ext uri="{FF2B5EF4-FFF2-40B4-BE49-F238E27FC236}">
                <a16:creationId xmlns:a16="http://schemas.microsoft.com/office/drawing/2014/main" id="{D0873E63-FDB9-DBBF-3BC4-D16936E78FB3}"/>
              </a:ext>
            </a:extLst>
          </p:cNvPr>
          <p:cNvSpPr/>
          <p:nvPr/>
        </p:nvSpPr>
        <p:spPr>
          <a:xfrm>
            <a:off x="8151536" y="-5"/>
            <a:ext cx="4068664" cy="6857997"/>
          </a:xfrm>
          <a:prstGeom prst="rect">
            <a:avLst/>
          </a:prstGeom>
          <a:solidFill>
            <a:srgbClr val="1B4367">
              <a:alpha val="7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7568F89-D9D3-C4F7-3C07-791134212954}"/>
              </a:ext>
            </a:extLst>
          </p:cNvPr>
          <p:cNvSpPr>
            <a:spLocks noGrp="1"/>
          </p:cNvSpPr>
          <p:nvPr>
            <p:ph type="ctrTitle"/>
          </p:nvPr>
        </p:nvSpPr>
        <p:spPr>
          <a:xfrm>
            <a:off x="463590" y="488092"/>
            <a:ext cx="7687946" cy="944880"/>
          </a:xfrm>
        </p:spPr>
        <p:txBody>
          <a:bodyPr anchor="ctr">
            <a:normAutofit fontScale="90000"/>
          </a:bodyPr>
          <a:lstStyle/>
          <a:p>
            <a:pPr algn="l"/>
            <a:r>
              <a:rPr lang="en-US" sz="4200" dirty="0">
                <a:solidFill>
                  <a:schemeClr val="bg1"/>
                </a:solidFill>
                <a:latin typeface="Britannic Bold" panose="020B0903060703020204" pitchFamily="34" charset="0"/>
              </a:rPr>
              <a:t>Jewish misunderstanding in the NT</a:t>
            </a:r>
          </a:p>
        </p:txBody>
      </p:sp>
      <p:sp>
        <p:nvSpPr>
          <p:cNvPr id="3" name="Subtitle 2">
            <a:extLst>
              <a:ext uri="{FF2B5EF4-FFF2-40B4-BE49-F238E27FC236}">
                <a16:creationId xmlns:a16="http://schemas.microsoft.com/office/drawing/2014/main" id="{7E46DE53-82F7-9D38-67B5-0E63C70F17A7}"/>
              </a:ext>
            </a:extLst>
          </p:cNvPr>
          <p:cNvSpPr>
            <a:spLocks noGrp="1"/>
          </p:cNvSpPr>
          <p:nvPr>
            <p:ph type="subTitle" idx="1"/>
          </p:nvPr>
        </p:nvSpPr>
        <p:spPr>
          <a:xfrm>
            <a:off x="450597" y="1616533"/>
            <a:ext cx="10969243" cy="3852911"/>
          </a:xfrm>
        </p:spPr>
        <p:txBody>
          <a:bodyPr anchor="t">
            <a:normAutofit fontScale="77500" lnSpcReduction="20000"/>
          </a:bodyPr>
          <a:lstStyle/>
          <a:p>
            <a:pPr algn="l"/>
            <a:r>
              <a:rPr lang="en-US" sz="4900" dirty="0">
                <a:solidFill>
                  <a:schemeClr val="bg1"/>
                </a:solidFill>
                <a:latin typeface="Georgia" panose="02040502050405020303" pitchFamily="18" charset="0"/>
              </a:rPr>
              <a:t>Jewish rulers</a:t>
            </a:r>
          </a:p>
          <a:p>
            <a:pPr marL="457200" indent="-457200" algn="l">
              <a:buClr>
                <a:srgbClr val="FFC000"/>
              </a:buClr>
              <a:buFontTx/>
              <a:buChar char="—"/>
            </a:pPr>
            <a:r>
              <a:rPr lang="en-US" sz="4400" dirty="0">
                <a:solidFill>
                  <a:schemeClr val="bg1"/>
                </a:solidFill>
                <a:latin typeface="Georgia" panose="02040502050405020303" pitchFamily="18" charset="0"/>
              </a:rPr>
              <a:t>John 11:47-50 </a:t>
            </a:r>
            <a:r>
              <a:rPr lang="en-US" sz="4100" dirty="0">
                <a:solidFill>
                  <a:schemeClr val="bg1"/>
                </a:solidFill>
              </a:rPr>
              <a:t>Then the chief priests and the Pharisees gathered a council and said, “What shall we do? For this Man works many signs. </a:t>
            </a:r>
            <a:r>
              <a:rPr lang="en-US" sz="4100" baseline="30000" dirty="0">
                <a:solidFill>
                  <a:schemeClr val="bg1"/>
                </a:solidFill>
              </a:rPr>
              <a:t>48 </a:t>
            </a:r>
            <a:r>
              <a:rPr lang="en-US" sz="4100" dirty="0">
                <a:solidFill>
                  <a:schemeClr val="bg1"/>
                </a:solidFill>
              </a:rPr>
              <a:t>If we let Him alone like this, everyone will believe in Him, and the Romans will come and take away both our place and nation.”</a:t>
            </a:r>
          </a:p>
          <a:p>
            <a:pPr marL="457200" indent="-457200" algn="l">
              <a:buClr>
                <a:srgbClr val="FFC000"/>
              </a:buClr>
              <a:buFontTx/>
              <a:buChar char="—"/>
            </a:pPr>
            <a:r>
              <a:rPr lang="en-US" sz="4100" baseline="30000" dirty="0">
                <a:solidFill>
                  <a:schemeClr val="bg1"/>
                </a:solidFill>
              </a:rPr>
              <a:t>49 </a:t>
            </a:r>
            <a:r>
              <a:rPr lang="en-US" sz="4100" dirty="0">
                <a:solidFill>
                  <a:schemeClr val="bg1"/>
                </a:solidFill>
              </a:rPr>
              <a:t>And one of them, Caiaphas, being high priest that year, said to them, “You know nothing at all, </a:t>
            </a:r>
            <a:r>
              <a:rPr lang="en-US" sz="4100" baseline="30000" dirty="0">
                <a:solidFill>
                  <a:schemeClr val="bg1"/>
                </a:solidFill>
              </a:rPr>
              <a:t>50 </a:t>
            </a:r>
            <a:r>
              <a:rPr lang="en-US" sz="4100" dirty="0">
                <a:solidFill>
                  <a:schemeClr val="bg1"/>
                </a:solidFill>
              </a:rPr>
              <a:t>nor do you consider that it is expedient for </a:t>
            </a:r>
            <a:r>
              <a:rPr lang="en-US" sz="4100" baseline="30000" dirty="0">
                <a:solidFill>
                  <a:schemeClr val="bg1"/>
                </a:solidFill>
              </a:rPr>
              <a:t>[</a:t>
            </a:r>
            <a:r>
              <a:rPr lang="en-US" sz="4100" baseline="30000" dirty="0">
                <a:solidFill>
                  <a:schemeClr val="bg1"/>
                </a:solidFill>
                <a:hlinkClick r:id="rId3" tooltip="See footnote a">
                  <a:extLst>
                    <a:ext uri="{A12FA001-AC4F-418D-AE19-62706E023703}">
                      <ahyp:hlinkClr xmlns:ahyp="http://schemas.microsoft.com/office/drawing/2018/hyperlinkcolor" val="tx"/>
                    </a:ext>
                  </a:extLst>
                </a:hlinkClick>
              </a:rPr>
              <a:t>a</a:t>
            </a:r>
            <a:r>
              <a:rPr lang="en-US" sz="4100" baseline="30000" dirty="0">
                <a:solidFill>
                  <a:schemeClr val="bg1"/>
                </a:solidFill>
              </a:rPr>
              <a:t>]</a:t>
            </a:r>
            <a:r>
              <a:rPr lang="en-US" sz="4100" dirty="0">
                <a:solidFill>
                  <a:schemeClr val="bg1"/>
                </a:solidFill>
              </a:rPr>
              <a:t>us that one man should die for the people, and not that the whole nation should perish.” </a:t>
            </a:r>
          </a:p>
          <a:p>
            <a:pPr marL="457200" indent="-457200" algn="l">
              <a:buClr>
                <a:srgbClr val="FFC000"/>
              </a:buClr>
              <a:buFont typeface="Georgia" panose="02040502050405020303" pitchFamily="18" charset="0"/>
              <a:buChar char="—"/>
            </a:pPr>
            <a:endParaRPr lang="en-US" sz="38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1614096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1127</TotalTime>
  <Words>1141</Words>
  <Application>Microsoft Office PowerPoint</Application>
  <PresentationFormat>Widescreen</PresentationFormat>
  <Paragraphs>54</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Britannic Bold</vt:lpstr>
      <vt:lpstr>Calibri</vt:lpstr>
      <vt:lpstr>Calibri Light</vt:lpstr>
      <vt:lpstr>Georgia</vt:lpstr>
      <vt:lpstr>Office Theme</vt:lpstr>
      <vt:lpstr>Redemption Prophesied</vt:lpstr>
      <vt:lpstr>God’s plan revealed thru prophecy</vt:lpstr>
      <vt:lpstr>What the Redeemer will bring</vt:lpstr>
      <vt:lpstr>What the Redeemer will bring</vt:lpstr>
      <vt:lpstr>What the Redeemer will bring</vt:lpstr>
      <vt:lpstr>The Jewish concept of Messianic prophecy</vt:lpstr>
      <vt:lpstr>Jewish misunderstanding in the NT</vt:lpstr>
      <vt:lpstr>Jewish misunderstanding in the NT</vt:lpstr>
      <vt:lpstr>Jewish misunderstanding in the NT</vt:lpstr>
      <vt:lpstr>Jewish misunderstanding in the NT</vt:lpstr>
      <vt:lpstr>Jesus’ infallible interpretation</vt:lpstr>
      <vt:lpstr>Peter’s interpretation to Jews</vt:lpstr>
      <vt:lpstr>Peter’s interpretation to Gentiles</vt:lpstr>
      <vt:lpstr>Redemption Prophesied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BAILEY</dc:creator>
  <cp:lastModifiedBy>PAUL BAILEY</cp:lastModifiedBy>
  <cp:revision>2</cp:revision>
  <dcterms:created xsi:type="dcterms:W3CDTF">2023-10-28T22:50:55Z</dcterms:created>
  <dcterms:modified xsi:type="dcterms:W3CDTF">2023-12-30T00:43:44Z</dcterms:modified>
</cp:coreProperties>
</file>