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73" r:id="rId4"/>
    <p:sldId id="281" r:id="rId5"/>
    <p:sldId id="282" r:id="rId6"/>
    <p:sldId id="283" r:id="rId7"/>
    <p:sldId id="284" r:id="rId8"/>
    <p:sldId id="278" r:id="rId9"/>
    <p:sldId id="274" r:id="rId10"/>
    <p:sldId id="28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3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872" autoAdjust="0"/>
    <p:restoredTop sz="94660"/>
  </p:normalViewPr>
  <p:slideViewPr>
    <p:cSldViewPr snapToGrid="0">
      <p:cViewPr varScale="1">
        <p:scale>
          <a:sx n="63" d="100"/>
          <a:sy n="63" d="100"/>
        </p:scale>
        <p:origin x="19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BAILEY" userId="fa8b635c1b96620b" providerId="LiveId" clId="{E616AA5E-89B8-4DC2-8A94-3434AA87D49C}"/>
    <pc:docChg chg="delSld">
      <pc:chgData name="PAUL BAILEY" userId="fa8b635c1b96620b" providerId="LiveId" clId="{E616AA5E-89B8-4DC2-8A94-3434AA87D49C}" dt="2023-12-30T00:46:22.276" v="0" actId="2696"/>
      <pc:docMkLst>
        <pc:docMk/>
      </pc:docMkLst>
      <pc:sldChg chg="del">
        <pc:chgData name="PAUL BAILEY" userId="fa8b635c1b96620b" providerId="LiveId" clId="{E616AA5E-89B8-4DC2-8A94-3434AA87D49C}" dt="2023-12-30T00:46:22.276" v="0" actId="2696"/>
        <pc:sldMkLst>
          <pc:docMk/>
          <pc:sldMk cId="4075666860" sldId="279"/>
        </pc:sldMkLst>
      </pc:sldChg>
      <pc:sldChg chg="del">
        <pc:chgData name="PAUL BAILEY" userId="fa8b635c1b96620b" providerId="LiveId" clId="{E616AA5E-89B8-4DC2-8A94-3434AA87D49C}" dt="2023-12-30T00:46:22.276" v="0" actId="2696"/>
        <pc:sldMkLst>
          <pc:docMk/>
          <pc:sldMk cId="1164915794" sldId="280"/>
        </pc:sldMkLst>
      </pc:sldChg>
      <pc:sldChg chg="del">
        <pc:chgData name="PAUL BAILEY" userId="fa8b635c1b96620b" providerId="LiveId" clId="{E616AA5E-89B8-4DC2-8A94-3434AA87D49C}" dt="2023-12-30T00:46:22.276" v="0" actId="2696"/>
        <pc:sldMkLst>
          <pc:docMk/>
          <pc:sldMk cId="211818314" sldId="29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9F404-092A-7B93-9F7B-35455755F9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B7F451-9838-8B9D-69D2-A2708E4CE9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D5CC42-C085-1725-1103-7E59A8642C22}"/>
              </a:ext>
            </a:extLst>
          </p:cNvPr>
          <p:cNvSpPr>
            <a:spLocks noGrp="1"/>
          </p:cNvSpPr>
          <p:nvPr>
            <p:ph type="dt" sz="half" idx="10"/>
          </p:nvPr>
        </p:nvSpPr>
        <p:spPr/>
        <p:txBody>
          <a:bodyPr/>
          <a:lstStyle/>
          <a:p>
            <a:fld id="{1A0C5F96-3906-4667-9124-7B6E90364B92}" type="datetimeFigureOut">
              <a:rPr lang="en-US" smtClean="0"/>
              <a:t>12/29/2023</a:t>
            </a:fld>
            <a:endParaRPr lang="en-US"/>
          </a:p>
        </p:txBody>
      </p:sp>
      <p:sp>
        <p:nvSpPr>
          <p:cNvPr id="5" name="Footer Placeholder 4">
            <a:extLst>
              <a:ext uri="{FF2B5EF4-FFF2-40B4-BE49-F238E27FC236}">
                <a16:creationId xmlns:a16="http://schemas.microsoft.com/office/drawing/2014/main" id="{47D4D783-2DCB-5E06-F2A2-F18E883093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AD6353-9C26-21A0-DEDD-3FBA86505617}"/>
              </a:ext>
            </a:extLst>
          </p:cNvPr>
          <p:cNvSpPr>
            <a:spLocks noGrp="1"/>
          </p:cNvSpPr>
          <p:nvPr>
            <p:ph type="sldNum" sz="quarter" idx="12"/>
          </p:nvPr>
        </p:nvSpPr>
        <p:spPr/>
        <p:txBody>
          <a:bodyPr/>
          <a:lstStyle/>
          <a:p>
            <a:fld id="{9FCB7CE7-4FF1-49E5-A00D-F4EFDC644818}" type="slidenum">
              <a:rPr lang="en-US" smtClean="0"/>
              <a:t>‹#›</a:t>
            </a:fld>
            <a:endParaRPr lang="en-US"/>
          </a:p>
        </p:txBody>
      </p:sp>
    </p:spTree>
    <p:extLst>
      <p:ext uri="{BB962C8B-B14F-4D97-AF65-F5344CB8AC3E}">
        <p14:creationId xmlns:p14="http://schemas.microsoft.com/office/powerpoint/2010/main" val="4021944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8B83A-E5DA-3248-2C7C-DD5D8163F8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D3D5B6-601D-4FEE-A9E6-2B72A77D95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806FC-A96C-E674-FC79-C00ACD9E20AB}"/>
              </a:ext>
            </a:extLst>
          </p:cNvPr>
          <p:cNvSpPr>
            <a:spLocks noGrp="1"/>
          </p:cNvSpPr>
          <p:nvPr>
            <p:ph type="dt" sz="half" idx="10"/>
          </p:nvPr>
        </p:nvSpPr>
        <p:spPr/>
        <p:txBody>
          <a:bodyPr/>
          <a:lstStyle/>
          <a:p>
            <a:fld id="{1A0C5F96-3906-4667-9124-7B6E90364B92}" type="datetimeFigureOut">
              <a:rPr lang="en-US" smtClean="0"/>
              <a:t>12/29/2023</a:t>
            </a:fld>
            <a:endParaRPr lang="en-US"/>
          </a:p>
        </p:txBody>
      </p:sp>
      <p:sp>
        <p:nvSpPr>
          <p:cNvPr id="5" name="Footer Placeholder 4">
            <a:extLst>
              <a:ext uri="{FF2B5EF4-FFF2-40B4-BE49-F238E27FC236}">
                <a16:creationId xmlns:a16="http://schemas.microsoft.com/office/drawing/2014/main" id="{E4507DF2-36F8-B832-F895-9E27F19A3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EC2DCA-F9B0-22B4-3F8E-74FABDA747F5}"/>
              </a:ext>
            </a:extLst>
          </p:cNvPr>
          <p:cNvSpPr>
            <a:spLocks noGrp="1"/>
          </p:cNvSpPr>
          <p:nvPr>
            <p:ph type="sldNum" sz="quarter" idx="12"/>
          </p:nvPr>
        </p:nvSpPr>
        <p:spPr/>
        <p:txBody>
          <a:bodyPr/>
          <a:lstStyle/>
          <a:p>
            <a:fld id="{9FCB7CE7-4FF1-49E5-A00D-F4EFDC644818}" type="slidenum">
              <a:rPr lang="en-US" smtClean="0"/>
              <a:t>‹#›</a:t>
            </a:fld>
            <a:endParaRPr lang="en-US"/>
          </a:p>
        </p:txBody>
      </p:sp>
    </p:spTree>
    <p:extLst>
      <p:ext uri="{BB962C8B-B14F-4D97-AF65-F5344CB8AC3E}">
        <p14:creationId xmlns:p14="http://schemas.microsoft.com/office/powerpoint/2010/main" val="3965016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E6997C-C1B0-068A-CB62-3E100F7B0F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45B3B5-4F8F-2DC8-ECF0-DE4119CFED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74D803-3783-27FB-B829-F254D6FCC4DB}"/>
              </a:ext>
            </a:extLst>
          </p:cNvPr>
          <p:cNvSpPr>
            <a:spLocks noGrp="1"/>
          </p:cNvSpPr>
          <p:nvPr>
            <p:ph type="dt" sz="half" idx="10"/>
          </p:nvPr>
        </p:nvSpPr>
        <p:spPr/>
        <p:txBody>
          <a:bodyPr/>
          <a:lstStyle/>
          <a:p>
            <a:fld id="{1A0C5F96-3906-4667-9124-7B6E90364B92}" type="datetimeFigureOut">
              <a:rPr lang="en-US" smtClean="0"/>
              <a:t>12/29/2023</a:t>
            </a:fld>
            <a:endParaRPr lang="en-US"/>
          </a:p>
        </p:txBody>
      </p:sp>
      <p:sp>
        <p:nvSpPr>
          <p:cNvPr id="5" name="Footer Placeholder 4">
            <a:extLst>
              <a:ext uri="{FF2B5EF4-FFF2-40B4-BE49-F238E27FC236}">
                <a16:creationId xmlns:a16="http://schemas.microsoft.com/office/drawing/2014/main" id="{99AD67E6-652C-01C3-2A63-147E56881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D0066A-1486-A8E9-4339-65DF73A74F62}"/>
              </a:ext>
            </a:extLst>
          </p:cNvPr>
          <p:cNvSpPr>
            <a:spLocks noGrp="1"/>
          </p:cNvSpPr>
          <p:nvPr>
            <p:ph type="sldNum" sz="quarter" idx="12"/>
          </p:nvPr>
        </p:nvSpPr>
        <p:spPr/>
        <p:txBody>
          <a:bodyPr/>
          <a:lstStyle/>
          <a:p>
            <a:fld id="{9FCB7CE7-4FF1-49E5-A00D-F4EFDC644818}" type="slidenum">
              <a:rPr lang="en-US" smtClean="0"/>
              <a:t>‹#›</a:t>
            </a:fld>
            <a:endParaRPr lang="en-US"/>
          </a:p>
        </p:txBody>
      </p:sp>
    </p:spTree>
    <p:extLst>
      <p:ext uri="{BB962C8B-B14F-4D97-AF65-F5344CB8AC3E}">
        <p14:creationId xmlns:p14="http://schemas.microsoft.com/office/powerpoint/2010/main" val="3188847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46E79-3EDE-9A39-959B-5BE2F7C2DE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FF1CE5-C3E8-6D0B-49DB-983FC46838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FFBEF-0C32-01C2-3DBB-977CFDAFB65C}"/>
              </a:ext>
            </a:extLst>
          </p:cNvPr>
          <p:cNvSpPr>
            <a:spLocks noGrp="1"/>
          </p:cNvSpPr>
          <p:nvPr>
            <p:ph type="dt" sz="half" idx="10"/>
          </p:nvPr>
        </p:nvSpPr>
        <p:spPr/>
        <p:txBody>
          <a:bodyPr/>
          <a:lstStyle/>
          <a:p>
            <a:fld id="{1A0C5F96-3906-4667-9124-7B6E90364B92}" type="datetimeFigureOut">
              <a:rPr lang="en-US" smtClean="0"/>
              <a:t>12/29/2023</a:t>
            </a:fld>
            <a:endParaRPr lang="en-US"/>
          </a:p>
        </p:txBody>
      </p:sp>
      <p:sp>
        <p:nvSpPr>
          <p:cNvPr id="5" name="Footer Placeholder 4">
            <a:extLst>
              <a:ext uri="{FF2B5EF4-FFF2-40B4-BE49-F238E27FC236}">
                <a16:creationId xmlns:a16="http://schemas.microsoft.com/office/drawing/2014/main" id="{4FC4D033-207A-6170-D957-05EA89E7B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128D18-5F3C-7B74-3B71-766566B350AF}"/>
              </a:ext>
            </a:extLst>
          </p:cNvPr>
          <p:cNvSpPr>
            <a:spLocks noGrp="1"/>
          </p:cNvSpPr>
          <p:nvPr>
            <p:ph type="sldNum" sz="quarter" idx="12"/>
          </p:nvPr>
        </p:nvSpPr>
        <p:spPr/>
        <p:txBody>
          <a:bodyPr/>
          <a:lstStyle/>
          <a:p>
            <a:fld id="{9FCB7CE7-4FF1-49E5-A00D-F4EFDC644818}" type="slidenum">
              <a:rPr lang="en-US" smtClean="0"/>
              <a:t>‹#›</a:t>
            </a:fld>
            <a:endParaRPr lang="en-US"/>
          </a:p>
        </p:txBody>
      </p:sp>
    </p:spTree>
    <p:extLst>
      <p:ext uri="{BB962C8B-B14F-4D97-AF65-F5344CB8AC3E}">
        <p14:creationId xmlns:p14="http://schemas.microsoft.com/office/powerpoint/2010/main" val="816484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0DA73-13DE-9FB6-3F7F-F7B78ADBAE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5AF736-8602-F719-4F97-B2FD53E96B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12B8CF-E745-23CD-49F6-069EED402550}"/>
              </a:ext>
            </a:extLst>
          </p:cNvPr>
          <p:cNvSpPr>
            <a:spLocks noGrp="1"/>
          </p:cNvSpPr>
          <p:nvPr>
            <p:ph type="dt" sz="half" idx="10"/>
          </p:nvPr>
        </p:nvSpPr>
        <p:spPr/>
        <p:txBody>
          <a:bodyPr/>
          <a:lstStyle/>
          <a:p>
            <a:fld id="{1A0C5F96-3906-4667-9124-7B6E90364B92}" type="datetimeFigureOut">
              <a:rPr lang="en-US" smtClean="0"/>
              <a:t>12/29/2023</a:t>
            </a:fld>
            <a:endParaRPr lang="en-US"/>
          </a:p>
        </p:txBody>
      </p:sp>
      <p:sp>
        <p:nvSpPr>
          <p:cNvPr id="5" name="Footer Placeholder 4">
            <a:extLst>
              <a:ext uri="{FF2B5EF4-FFF2-40B4-BE49-F238E27FC236}">
                <a16:creationId xmlns:a16="http://schemas.microsoft.com/office/drawing/2014/main" id="{DEF0F6A0-0816-938E-E9C3-6E05B98273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3008B6-3064-3D22-1E31-9F4E13CC8A59}"/>
              </a:ext>
            </a:extLst>
          </p:cNvPr>
          <p:cNvSpPr>
            <a:spLocks noGrp="1"/>
          </p:cNvSpPr>
          <p:nvPr>
            <p:ph type="sldNum" sz="quarter" idx="12"/>
          </p:nvPr>
        </p:nvSpPr>
        <p:spPr/>
        <p:txBody>
          <a:bodyPr/>
          <a:lstStyle/>
          <a:p>
            <a:fld id="{9FCB7CE7-4FF1-49E5-A00D-F4EFDC644818}" type="slidenum">
              <a:rPr lang="en-US" smtClean="0"/>
              <a:t>‹#›</a:t>
            </a:fld>
            <a:endParaRPr lang="en-US"/>
          </a:p>
        </p:txBody>
      </p:sp>
    </p:spTree>
    <p:extLst>
      <p:ext uri="{BB962C8B-B14F-4D97-AF65-F5344CB8AC3E}">
        <p14:creationId xmlns:p14="http://schemas.microsoft.com/office/powerpoint/2010/main" val="148173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89E38-3F35-6291-FD57-97B44A4689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CEEC61-C5B7-EB7A-6B5A-D41A286DC7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74BC3D-57CC-7A68-D9F7-413B8749D6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D152E5-2C2D-2AAE-56A2-FED67FA194D9}"/>
              </a:ext>
            </a:extLst>
          </p:cNvPr>
          <p:cNvSpPr>
            <a:spLocks noGrp="1"/>
          </p:cNvSpPr>
          <p:nvPr>
            <p:ph type="dt" sz="half" idx="10"/>
          </p:nvPr>
        </p:nvSpPr>
        <p:spPr/>
        <p:txBody>
          <a:bodyPr/>
          <a:lstStyle/>
          <a:p>
            <a:fld id="{1A0C5F96-3906-4667-9124-7B6E90364B92}" type="datetimeFigureOut">
              <a:rPr lang="en-US" smtClean="0"/>
              <a:t>12/29/2023</a:t>
            </a:fld>
            <a:endParaRPr lang="en-US"/>
          </a:p>
        </p:txBody>
      </p:sp>
      <p:sp>
        <p:nvSpPr>
          <p:cNvPr id="6" name="Footer Placeholder 5">
            <a:extLst>
              <a:ext uri="{FF2B5EF4-FFF2-40B4-BE49-F238E27FC236}">
                <a16:creationId xmlns:a16="http://schemas.microsoft.com/office/drawing/2014/main" id="{682ABA9F-A72D-88B9-A61A-E8F1780CA9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4B6CCD-1B88-FED9-181A-3EB97B89DEB0}"/>
              </a:ext>
            </a:extLst>
          </p:cNvPr>
          <p:cNvSpPr>
            <a:spLocks noGrp="1"/>
          </p:cNvSpPr>
          <p:nvPr>
            <p:ph type="sldNum" sz="quarter" idx="12"/>
          </p:nvPr>
        </p:nvSpPr>
        <p:spPr/>
        <p:txBody>
          <a:bodyPr/>
          <a:lstStyle/>
          <a:p>
            <a:fld id="{9FCB7CE7-4FF1-49E5-A00D-F4EFDC644818}" type="slidenum">
              <a:rPr lang="en-US" smtClean="0"/>
              <a:t>‹#›</a:t>
            </a:fld>
            <a:endParaRPr lang="en-US"/>
          </a:p>
        </p:txBody>
      </p:sp>
    </p:spTree>
    <p:extLst>
      <p:ext uri="{BB962C8B-B14F-4D97-AF65-F5344CB8AC3E}">
        <p14:creationId xmlns:p14="http://schemas.microsoft.com/office/powerpoint/2010/main" val="3198487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3867B-6227-F664-520B-187C9E42FF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4968AB-5C9A-1B73-17C5-59B5E14DA0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31623B-D41D-1956-FCF4-DE90A2DC8F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BF6E1E-080A-3FB5-8B91-187E02339D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8FB45B-25EF-3C7B-7356-678F98672C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2F59AA-EC71-1E27-46AF-37D110A2A139}"/>
              </a:ext>
            </a:extLst>
          </p:cNvPr>
          <p:cNvSpPr>
            <a:spLocks noGrp="1"/>
          </p:cNvSpPr>
          <p:nvPr>
            <p:ph type="dt" sz="half" idx="10"/>
          </p:nvPr>
        </p:nvSpPr>
        <p:spPr/>
        <p:txBody>
          <a:bodyPr/>
          <a:lstStyle/>
          <a:p>
            <a:fld id="{1A0C5F96-3906-4667-9124-7B6E90364B92}" type="datetimeFigureOut">
              <a:rPr lang="en-US" smtClean="0"/>
              <a:t>12/29/2023</a:t>
            </a:fld>
            <a:endParaRPr lang="en-US"/>
          </a:p>
        </p:txBody>
      </p:sp>
      <p:sp>
        <p:nvSpPr>
          <p:cNvPr id="8" name="Footer Placeholder 7">
            <a:extLst>
              <a:ext uri="{FF2B5EF4-FFF2-40B4-BE49-F238E27FC236}">
                <a16:creationId xmlns:a16="http://schemas.microsoft.com/office/drawing/2014/main" id="{4D07BE57-BD4F-5B58-A24B-B8294F499C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9EA51E-BD3F-5DA1-2DD3-1E3286F7AAA9}"/>
              </a:ext>
            </a:extLst>
          </p:cNvPr>
          <p:cNvSpPr>
            <a:spLocks noGrp="1"/>
          </p:cNvSpPr>
          <p:nvPr>
            <p:ph type="sldNum" sz="quarter" idx="12"/>
          </p:nvPr>
        </p:nvSpPr>
        <p:spPr/>
        <p:txBody>
          <a:bodyPr/>
          <a:lstStyle/>
          <a:p>
            <a:fld id="{9FCB7CE7-4FF1-49E5-A00D-F4EFDC644818}" type="slidenum">
              <a:rPr lang="en-US" smtClean="0"/>
              <a:t>‹#›</a:t>
            </a:fld>
            <a:endParaRPr lang="en-US"/>
          </a:p>
        </p:txBody>
      </p:sp>
    </p:spTree>
    <p:extLst>
      <p:ext uri="{BB962C8B-B14F-4D97-AF65-F5344CB8AC3E}">
        <p14:creationId xmlns:p14="http://schemas.microsoft.com/office/powerpoint/2010/main" val="2746363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B3FD8-A37B-07E2-2289-625663771D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78E6CC-D176-7EAB-4135-7818069621D6}"/>
              </a:ext>
            </a:extLst>
          </p:cNvPr>
          <p:cNvSpPr>
            <a:spLocks noGrp="1"/>
          </p:cNvSpPr>
          <p:nvPr>
            <p:ph type="dt" sz="half" idx="10"/>
          </p:nvPr>
        </p:nvSpPr>
        <p:spPr/>
        <p:txBody>
          <a:bodyPr/>
          <a:lstStyle/>
          <a:p>
            <a:fld id="{1A0C5F96-3906-4667-9124-7B6E90364B92}" type="datetimeFigureOut">
              <a:rPr lang="en-US" smtClean="0"/>
              <a:t>12/29/2023</a:t>
            </a:fld>
            <a:endParaRPr lang="en-US"/>
          </a:p>
        </p:txBody>
      </p:sp>
      <p:sp>
        <p:nvSpPr>
          <p:cNvPr id="4" name="Footer Placeholder 3">
            <a:extLst>
              <a:ext uri="{FF2B5EF4-FFF2-40B4-BE49-F238E27FC236}">
                <a16:creationId xmlns:a16="http://schemas.microsoft.com/office/drawing/2014/main" id="{517FAF66-E685-6953-0A1E-4F94511F00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D3D8F4-369F-6743-72C0-9DB0D3423B6E}"/>
              </a:ext>
            </a:extLst>
          </p:cNvPr>
          <p:cNvSpPr>
            <a:spLocks noGrp="1"/>
          </p:cNvSpPr>
          <p:nvPr>
            <p:ph type="sldNum" sz="quarter" idx="12"/>
          </p:nvPr>
        </p:nvSpPr>
        <p:spPr/>
        <p:txBody>
          <a:bodyPr/>
          <a:lstStyle/>
          <a:p>
            <a:fld id="{9FCB7CE7-4FF1-49E5-A00D-F4EFDC644818}" type="slidenum">
              <a:rPr lang="en-US" smtClean="0"/>
              <a:t>‹#›</a:t>
            </a:fld>
            <a:endParaRPr lang="en-US"/>
          </a:p>
        </p:txBody>
      </p:sp>
    </p:spTree>
    <p:extLst>
      <p:ext uri="{BB962C8B-B14F-4D97-AF65-F5344CB8AC3E}">
        <p14:creationId xmlns:p14="http://schemas.microsoft.com/office/powerpoint/2010/main" val="1150433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0E8591-07E5-AD24-B10F-548FD48A6832}"/>
              </a:ext>
            </a:extLst>
          </p:cNvPr>
          <p:cNvSpPr>
            <a:spLocks noGrp="1"/>
          </p:cNvSpPr>
          <p:nvPr>
            <p:ph type="dt" sz="half" idx="10"/>
          </p:nvPr>
        </p:nvSpPr>
        <p:spPr/>
        <p:txBody>
          <a:bodyPr/>
          <a:lstStyle/>
          <a:p>
            <a:fld id="{1A0C5F96-3906-4667-9124-7B6E90364B92}" type="datetimeFigureOut">
              <a:rPr lang="en-US" smtClean="0"/>
              <a:t>12/29/2023</a:t>
            </a:fld>
            <a:endParaRPr lang="en-US"/>
          </a:p>
        </p:txBody>
      </p:sp>
      <p:sp>
        <p:nvSpPr>
          <p:cNvPr id="3" name="Footer Placeholder 2">
            <a:extLst>
              <a:ext uri="{FF2B5EF4-FFF2-40B4-BE49-F238E27FC236}">
                <a16:creationId xmlns:a16="http://schemas.microsoft.com/office/drawing/2014/main" id="{5209C89D-9A1C-9923-151B-9FE00B17D5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0EEED5-17D6-C3F2-4942-69633D6D9330}"/>
              </a:ext>
            </a:extLst>
          </p:cNvPr>
          <p:cNvSpPr>
            <a:spLocks noGrp="1"/>
          </p:cNvSpPr>
          <p:nvPr>
            <p:ph type="sldNum" sz="quarter" idx="12"/>
          </p:nvPr>
        </p:nvSpPr>
        <p:spPr/>
        <p:txBody>
          <a:bodyPr/>
          <a:lstStyle/>
          <a:p>
            <a:fld id="{9FCB7CE7-4FF1-49E5-A00D-F4EFDC644818}" type="slidenum">
              <a:rPr lang="en-US" smtClean="0"/>
              <a:t>‹#›</a:t>
            </a:fld>
            <a:endParaRPr lang="en-US"/>
          </a:p>
        </p:txBody>
      </p:sp>
    </p:spTree>
    <p:extLst>
      <p:ext uri="{BB962C8B-B14F-4D97-AF65-F5344CB8AC3E}">
        <p14:creationId xmlns:p14="http://schemas.microsoft.com/office/powerpoint/2010/main" val="3897186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460F9-75D3-E603-65C8-352FB264BC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D4E3E2-44E7-D58F-42E4-EFF5E7EB67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F68C66-3547-E5F2-A3EA-D6933A27EA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CFFE24-3143-E14B-4455-7FAFB626B24A}"/>
              </a:ext>
            </a:extLst>
          </p:cNvPr>
          <p:cNvSpPr>
            <a:spLocks noGrp="1"/>
          </p:cNvSpPr>
          <p:nvPr>
            <p:ph type="dt" sz="half" idx="10"/>
          </p:nvPr>
        </p:nvSpPr>
        <p:spPr/>
        <p:txBody>
          <a:bodyPr/>
          <a:lstStyle/>
          <a:p>
            <a:fld id="{1A0C5F96-3906-4667-9124-7B6E90364B92}" type="datetimeFigureOut">
              <a:rPr lang="en-US" smtClean="0"/>
              <a:t>12/29/2023</a:t>
            </a:fld>
            <a:endParaRPr lang="en-US"/>
          </a:p>
        </p:txBody>
      </p:sp>
      <p:sp>
        <p:nvSpPr>
          <p:cNvPr id="6" name="Footer Placeholder 5">
            <a:extLst>
              <a:ext uri="{FF2B5EF4-FFF2-40B4-BE49-F238E27FC236}">
                <a16:creationId xmlns:a16="http://schemas.microsoft.com/office/drawing/2014/main" id="{ADF87543-E3C0-A607-B56B-7B20C4AB29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5782E7-D136-23CE-26D2-80AF736CA626}"/>
              </a:ext>
            </a:extLst>
          </p:cNvPr>
          <p:cNvSpPr>
            <a:spLocks noGrp="1"/>
          </p:cNvSpPr>
          <p:nvPr>
            <p:ph type="sldNum" sz="quarter" idx="12"/>
          </p:nvPr>
        </p:nvSpPr>
        <p:spPr/>
        <p:txBody>
          <a:bodyPr/>
          <a:lstStyle/>
          <a:p>
            <a:fld id="{9FCB7CE7-4FF1-49E5-A00D-F4EFDC644818}" type="slidenum">
              <a:rPr lang="en-US" smtClean="0"/>
              <a:t>‹#›</a:t>
            </a:fld>
            <a:endParaRPr lang="en-US"/>
          </a:p>
        </p:txBody>
      </p:sp>
    </p:spTree>
    <p:extLst>
      <p:ext uri="{BB962C8B-B14F-4D97-AF65-F5344CB8AC3E}">
        <p14:creationId xmlns:p14="http://schemas.microsoft.com/office/powerpoint/2010/main" val="2867138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2ACAA-8452-A7E2-1011-31A3BBAD0C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64ECE7-5DC9-145F-B79B-C73D3A080A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346343-AEEE-283C-D139-F8A9B7DD9F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9631A9-F9ED-9F16-25AB-2B26A9AEF9E2}"/>
              </a:ext>
            </a:extLst>
          </p:cNvPr>
          <p:cNvSpPr>
            <a:spLocks noGrp="1"/>
          </p:cNvSpPr>
          <p:nvPr>
            <p:ph type="dt" sz="half" idx="10"/>
          </p:nvPr>
        </p:nvSpPr>
        <p:spPr/>
        <p:txBody>
          <a:bodyPr/>
          <a:lstStyle/>
          <a:p>
            <a:fld id="{1A0C5F96-3906-4667-9124-7B6E90364B92}" type="datetimeFigureOut">
              <a:rPr lang="en-US" smtClean="0"/>
              <a:t>12/29/2023</a:t>
            </a:fld>
            <a:endParaRPr lang="en-US"/>
          </a:p>
        </p:txBody>
      </p:sp>
      <p:sp>
        <p:nvSpPr>
          <p:cNvPr id="6" name="Footer Placeholder 5">
            <a:extLst>
              <a:ext uri="{FF2B5EF4-FFF2-40B4-BE49-F238E27FC236}">
                <a16:creationId xmlns:a16="http://schemas.microsoft.com/office/drawing/2014/main" id="{D1CB575F-B257-B34B-4E93-CBD1539266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8583A7-4009-5F06-8A64-7566DDF4900F}"/>
              </a:ext>
            </a:extLst>
          </p:cNvPr>
          <p:cNvSpPr>
            <a:spLocks noGrp="1"/>
          </p:cNvSpPr>
          <p:nvPr>
            <p:ph type="sldNum" sz="quarter" idx="12"/>
          </p:nvPr>
        </p:nvSpPr>
        <p:spPr/>
        <p:txBody>
          <a:bodyPr/>
          <a:lstStyle/>
          <a:p>
            <a:fld id="{9FCB7CE7-4FF1-49E5-A00D-F4EFDC644818}" type="slidenum">
              <a:rPr lang="en-US" smtClean="0"/>
              <a:t>‹#›</a:t>
            </a:fld>
            <a:endParaRPr lang="en-US"/>
          </a:p>
        </p:txBody>
      </p:sp>
    </p:spTree>
    <p:extLst>
      <p:ext uri="{BB962C8B-B14F-4D97-AF65-F5344CB8AC3E}">
        <p14:creationId xmlns:p14="http://schemas.microsoft.com/office/powerpoint/2010/main" val="3948818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3BCBEB-EA09-615E-80C8-93533C3453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D68E5D-292C-60A2-3085-6F1F282E28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5599B8-1695-6AF3-A136-6755C026C8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C5F96-3906-4667-9124-7B6E90364B92}" type="datetimeFigureOut">
              <a:rPr lang="en-US" smtClean="0"/>
              <a:t>12/29/2023</a:t>
            </a:fld>
            <a:endParaRPr lang="en-US"/>
          </a:p>
        </p:txBody>
      </p:sp>
      <p:sp>
        <p:nvSpPr>
          <p:cNvPr id="5" name="Footer Placeholder 4">
            <a:extLst>
              <a:ext uri="{FF2B5EF4-FFF2-40B4-BE49-F238E27FC236}">
                <a16:creationId xmlns:a16="http://schemas.microsoft.com/office/drawing/2014/main" id="{3B0598F7-DB6A-8090-393E-60106515AD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7A83F7-553E-DFF7-6921-B5C3E7C108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B7CE7-4FF1-49E5-A00D-F4EFDC644818}" type="slidenum">
              <a:rPr lang="en-US" smtClean="0"/>
              <a:t>‹#›</a:t>
            </a:fld>
            <a:endParaRPr lang="en-US"/>
          </a:p>
        </p:txBody>
      </p:sp>
    </p:spTree>
    <p:extLst>
      <p:ext uri="{BB962C8B-B14F-4D97-AF65-F5344CB8AC3E}">
        <p14:creationId xmlns:p14="http://schemas.microsoft.com/office/powerpoint/2010/main" val="2834218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0"/>
            <a:ext cx="12192000" cy="68622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0"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58925" y="823301"/>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2" name="Graphic 212">
            <a:extLst>
              <a:ext uri="{FF2B5EF4-FFF2-40B4-BE49-F238E27FC236}">
                <a16:creationId xmlns:a16="http://schemas.microsoft.com/office/drawing/2014/main" id="{A499C65A-9B02-4D7F-BD68-CD38D8805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58925" y="823301"/>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34"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70622" y="1755501"/>
            <a:ext cx="1598829" cy="531293"/>
            <a:chOff x="2504802" y="1755501"/>
            <a:chExt cx="1598829" cy="531293"/>
          </a:xfrm>
          <a:solidFill>
            <a:schemeClr val="bg1"/>
          </a:solidFill>
        </p:grpSpPr>
        <p:sp>
          <p:nvSpPr>
            <p:cNvPr id="35" name="Freeform: Shape 34">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38" name="Graphic 4">
            <a:extLst>
              <a:ext uri="{FF2B5EF4-FFF2-40B4-BE49-F238E27FC236}">
                <a16:creationId xmlns:a16="http://schemas.microsoft.com/office/drawing/2014/main" id="{1F4896D7-5AD0-4505-BCCD-82262CFEE2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035286" y="3429061"/>
            <a:ext cx="1861484" cy="1861513"/>
            <a:chOff x="5734037" y="3067039"/>
            <a:chExt cx="724483" cy="724489"/>
          </a:xfrm>
          <a:solidFill>
            <a:schemeClr val="bg1"/>
          </a:solidFill>
        </p:grpSpPr>
        <p:sp>
          <p:nvSpPr>
            <p:cNvPr id="39" name="Freeform: Shape 38">
              <a:extLst>
                <a:ext uri="{FF2B5EF4-FFF2-40B4-BE49-F238E27FC236}">
                  <a16:creationId xmlns:a16="http://schemas.microsoft.com/office/drawing/2014/main" id="{83C04C31-4BBB-4AC5-A222-4E79BDDF6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090890F0-A440-4A5F-89E2-860A60425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F9BA7632-2294-4740-BB61-DFA5017B7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025C556-497E-4B62-9131-98448B5A7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467884A-CD29-4BCE-A1A4-1E629953FC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73A1BC11-A782-4A26-87D0-76C92BAB7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787142E-1022-4109-9141-85FF9C22E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763BCB7E-36CC-4105-9CDA-BFB80F3FF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A6EF2588-350F-4CCE-9BF8-799EC71961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0A696712-7E60-48CD-A6F8-91754B090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0244E95B-2BBF-4335-BEFC-BA135EF949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D692242-534C-4A58-90D7-43A781D23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BC72B2EF-E5D1-46BF-B7FE-A9D174508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48805B31-6BA4-45FA-8180-436B2EC41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51B376A0-4543-4AE3-8071-5C746BADE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0824AEB4-F797-4131-AD1A-BCB807B08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7399A867-568D-43D3-8F17-6644C8D09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9953DBA6-7A8F-4369-8F18-DC19A21B43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D9167760-8210-45B7-96C9-462EB82D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3B578C99-7B91-480A-B8CA-B9FB3AF17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DF91670-E084-4B4B-9F86-75DD43CBE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8FC99F2F-C73F-444D-B4BB-C02E463AB2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7F3FF604-A6A9-4EDC-868C-696B92122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38D6C5BB-BF17-4FE8-B611-578E8EBE9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A80A8D66-3FA7-4C04-AEDC-D8F94AA43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3DE9B826-6E87-4EF5-AA9D-F55BB3A21D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BAEEC53-BED0-4ACB-94B4-818158D7E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0709FE3-3633-4C01-AAD6-75ADD93953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C0D68B00-260E-4EFC-A1FE-8B04EB5A7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60AF8DD-D1D2-43F3-83E5-ECF20A091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87B3F103-7F53-4D5E-B9A2-DE4F0B78D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BBECD20-3735-4F14-8816-26D648091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500687DC-38D4-44B7-BA7D-D8A0BA155F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23AFC6B0-2B60-47B1-B854-A02279C706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39963332-7F58-48B9-9BAB-87C986F39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342BD313-0F6E-4DC3-B8A8-861289801F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2253CE00-9D58-4821-B362-2552C433B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E89086E-98CE-4697-8CE7-B2E7DB2E8C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2CE9357F-710D-4D3B-90C1-CF19E73F2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170ED7F2-AD38-47BC-B6A1-FF7E20AFD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2600E9C-0B0F-45ED-A2CF-DE0240B2B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B07D2066-6599-4BD0-9CD5-7289EB1B8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7BF96C0D-1DEE-47F2-A950-16BC0896F5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FD254ABE-505D-4C6A-9267-BFB78FBB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822BBE38-BC6F-4DDE-BD6D-2B496CE42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1046D1FA-C431-4F16-8BDD-71C614D79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CF387987-DEF1-447C-BC86-281AC0B3D6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9808DF01-2715-4215-81F1-B8C178304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AED7F897-8A4F-4F3D-BFB1-738BCDCA9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9B51B8B7-D508-44C3-AFC5-820557A94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FBC6B94-2A13-4303-AE51-334E386DA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27897959-2F8E-4A05-9EA8-5B0329B574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0522AB50-D351-40F4-8A88-E856C1F27F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221AFD52-C13F-4A20-B1DB-13C1A9A3D8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8E789B3B-F514-4E02-8C1A-2F85817AA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9E473BAC-3DA1-4D63-9D6C-2B993665F6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F385DCF4-8F59-4838-B86C-2B3EF0BCE7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3EC5A02E-609A-4C39-A35D-E8D038F7C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7AB67B18-1821-4367-A7B6-CC2FFF66D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DFCAC56E-4767-4984-9FE7-2C3CA57D01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A1929ED-CEB2-4C49-B2ED-A206D37935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01D632F9-2F59-4C8D-B1BC-1CB0D15C3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03B9F80B-CAEF-442C-A218-E2B069545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26A626E-CC14-4106-8AD4-DB3D81CD6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7CD710B8-B5DF-495F-ACEA-CFB9308CB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550C81D-B0B8-4DB8-A12C-B62944D07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EB82E53-B337-43EB-BFF8-1466F10E8B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D1DCEF3A-2B54-4AA2-9BFD-57EA4A246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9F122967-34EF-4575-8E59-75D77FCD0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87EBF9D-3949-4CCE-BB87-978466834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58A1183F-B28F-4BAD-A14B-3940A6E92F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81851B7-6D8F-454C-BBAA-498426069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99759A7A-483F-4DB0-8677-C6AB61E197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BDD1E55B-DE82-4811-BB33-1468396D2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F4B0251C-DACC-4A24-83BA-3D95F8D19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3647EF9B-D99D-48C1-B61E-19B85F4714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EB55DF3C-DDF0-4B01-849E-46A663465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09149238-5A44-4264-84E6-DD25E7C0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4E6925C1-B440-4C1C-8829-2E6D9EE142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37B5BDB-32A7-4C47-A984-AF2316600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9B5A7D9C-91C9-49A3-8AD5-DB49632FD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C64B015D-AFCF-4AB2-AE58-A069B06DB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A4407931-9375-400F-88AC-C63D4E9E9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554278B7-45C8-46E4-885A-69208D598B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3A806AB0-FBD6-41CD-997C-A76266D37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719E2D6D-6D96-4348-954B-3657A0B0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9794AABE-9C3E-4A8C-820F-0FDF65213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1DBEC39D-5464-46CA-B62B-24826F1F4D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41807973-667B-4780-B3AA-4ADC32DB3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970D793C-C9EE-467B-8385-42B6905A00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94695A53-78EB-4811-8BBC-4707F30169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0576416F-0C2E-4D01-9357-5C73ADF85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A091FE22-8667-4F89-A333-BA9A0917E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CB779008-969D-4FA8-BB6C-3BBBCF919E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DAF3B96-0DFB-44BA-959D-BF9643FFE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5F66F5FF-98B2-4453-8175-EB602A6A03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751D9683-9D41-4058-B90B-99146FC2F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0907098D-1005-4522-BA21-F1534CBAC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5BFEF082-7E02-4ED8-B9D1-F0FC47FEC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4429C269-222E-4EFB-97B9-08FA243CE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FC460F7F-5702-4281-850B-59E4182A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A329057C-293F-4933-9DEA-2463E66D4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7274CBA8-6253-4229-AC37-1D7126639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B7ABAAD2-23FD-4AF4-8506-3CDDC5607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27A85620-3B33-477A-949C-3F221DCC2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6247316E-E815-4CE3-9EC0-8DC8391EB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3D047E26-5A98-4B49-A453-C71D894500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940C95BF-A85B-4251-A817-35A7B4F71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EA4FDA2F-E340-40E6-8678-8F4F9EB3D4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D94A3796-87FD-436D-8309-857F9B4898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2B20BE68-41F5-4E59-87CD-A8654B123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7FD87938-B42E-45E5-ABB8-936E00A244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EA46A837-6AA3-4099-8055-251ED6D7D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B9D871B1-B4D0-4667-B5FA-21AE12E501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477E102A-1E9D-44C8-9DA0-1B4B61444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2DB4921-ECFC-42CD-B91B-56AB1FE26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3156177C-2880-4AAF-BFC7-C3EA4AD09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B7C807E0-34AB-4AC3-A674-D7E438C60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93AD80AB-575A-4D50-A561-CE310E06BF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E4C11A99-7E93-4B54-B1CE-D90D45325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25A3E814-2D04-4881-B9E9-81ADDC0C97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073D9FB4-F4AF-4974-A734-C9300D210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081A1414-A8F5-43F1-BA51-B058EF2C0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E41588DC-3C7F-4695-A42A-B5ABEA8B5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3884DF6D-4C87-4B4A-A918-B3F3C8BE35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CF26F2A0-B8D0-48D4-A9A9-BEB75CFF1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7A9177E1-A6DC-4200-9D85-31A348E027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7DA218E3-83A8-45E8-B2E3-4B693606C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31E51433-E260-493C-8A94-FCE7FD9BA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3A74FFD3-BE5F-435D-AC22-825B6E049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B3420F88-93EB-4790-A2BD-EFF61E77B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3875302B-159F-4E81-AD49-154BAA8F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BE9966CE-BC06-4CEB-877D-34D9D1C2E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889924EA-8A9B-4ED5-8CF2-E184EE89D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300C1FB1-E227-40EE-A773-071D080B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14F26B5D-6E35-40E8-90DF-FD65CB33F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059D8F05-F701-45A6-9377-454642C21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5F57ACF8-D510-4715-B964-20D980558C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51053CDD-687F-481B-86FB-56DA74C55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76B24CA5-1578-43AE-8ED8-CB9F7EA620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A3208550-AB5B-4E2B-914A-270D30163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D4120D7E-20EE-4413-A541-781EA43508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9C0CC66E-BFF1-47FD-8C37-092016FBE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09D9AD44-3983-44A2-9DBA-6C5FF3C47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71915592-B946-43D1-AE24-B72B17FC58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3AC48622-C7DC-416F-B14F-AB0C6A3EF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C122E9A7-0590-453C-AC3A-88265131C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78246847-0B72-46B3-9243-7A7B92E212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207FF669-6E9C-47DF-A1A0-667669279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06905CAD-DCDC-4965-969E-3BA793FCA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7E82B7F4-81C1-4A48-A3C9-B9DE741C9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53D306B7-0050-4206-8020-D3F81BC46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BE50823B-85BA-4734-A0E5-99F2D027C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1F26CEA8-889B-4F33-AE59-91F66E1602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E64E5726-D6A2-4541-9EB4-0D455BFB1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B5A9478C-31E8-4C23-856A-5B4D6936B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D4D55AFD-7163-47DF-8918-6BCF397B5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20C5BF88-D776-4C9B-89BD-85EE0DCE8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0A0347C6-25EE-4289-B805-750B30ABB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4C83C9E0-7820-4EA4-B9AA-AD6E0719F3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7E1B6DEA-553D-4733-9A45-3A28D118B6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BE647149-B885-4A7D-B57E-A9762FF95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3FFCDDD6-EA47-4BA4-914F-B4AD52A7D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18C5FC42-4A56-48D7-9C6F-EE6973256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E58746BA-672F-48B8-BA1D-E317498C1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75C60814-753C-4243-BD88-443E240D6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174EB8C9-709B-42D9-9948-434CAA5E0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786AB5B1-D0D7-4FE2-9A7D-BF9C01F7D7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718E7606-3FC9-4354-BCF8-A980AE6DFA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4" name="Rectangle 3">
            <a:extLst>
              <a:ext uri="{FF2B5EF4-FFF2-40B4-BE49-F238E27FC236}">
                <a16:creationId xmlns:a16="http://schemas.microsoft.com/office/drawing/2014/main" id="{7992E1DB-FE65-7D0E-F0E9-BF68469DF9FD}"/>
              </a:ext>
            </a:extLst>
          </p:cNvPr>
          <p:cNvSpPr/>
          <p:nvPr/>
        </p:nvSpPr>
        <p:spPr>
          <a:xfrm>
            <a:off x="20634" y="-53006"/>
            <a:ext cx="6037188" cy="686221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F2E0AA3-15DF-8F77-5526-63377D427D04}"/>
              </a:ext>
            </a:extLst>
          </p:cNvPr>
          <p:cNvSpPr/>
          <p:nvPr/>
        </p:nvSpPr>
        <p:spPr>
          <a:xfrm>
            <a:off x="6134179" y="38373"/>
            <a:ext cx="6037188" cy="6862210"/>
          </a:xfrm>
          <a:prstGeom prst="rect">
            <a:avLst/>
          </a:prstGeom>
          <a:solidFill>
            <a:srgbClr val="0013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branch&#10;&#10;Description automatically generated">
            <a:extLst>
              <a:ext uri="{FF2B5EF4-FFF2-40B4-BE49-F238E27FC236}">
                <a16:creationId xmlns:a16="http://schemas.microsoft.com/office/drawing/2014/main" id="{C535864D-820F-7743-16AA-5187FBA67D6A}"/>
              </a:ext>
            </a:extLst>
          </p:cNvPr>
          <p:cNvPicPr>
            <a:picLocks noChangeAspect="1"/>
          </p:cNvPicPr>
          <p:nvPr/>
        </p:nvPicPr>
        <p:blipFill rotWithShape="1">
          <a:blip r:embed="rId2">
            <a:extLst>
              <a:ext uri="{28A0092B-C50C-407E-A947-70E740481C1C}">
                <a14:useLocalDpi xmlns:a14="http://schemas.microsoft.com/office/drawing/2010/main" val="0"/>
              </a:ext>
            </a:extLst>
          </a:blip>
          <a:srcRect l="6451" t="-1" r="2" b="-3"/>
          <a:stretch/>
        </p:blipFill>
        <p:spPr>
          <a:xfrm>
            <a:off x="4024136" y="2467834"/>
            <a:ext cx="4143730" cy="4305144"/>
          </a:xfrm>
          <a:custGeom>
            <a:avLst/>
            <a:gdLst/>
            <a:ahLst/>
            <a:cxnLst/>
            <a:rect l="l" t="t" r="r" b="b"/>
            <a:pathLst>
              <a:path w="5290998" h="5290998">
                <a:moveTo>
                  <a:pt x="2645499" y="0"/>
                </a:moveTo>
                <a:cubicBezTo>
                  <a:pt x="4106568" y="0"/>
                  <a:pt x="5290998" y="1184430"/>
                  <a:pt x="5290998" y="2645499"/>
                </a:cubicBezTo>
                <a:cubicBezTo>
                  <a:pt x="5290998" y="4106568"/>
                  <a:pt x="4106568" y="5290998"/>
                  <a:pt x="2645499" y="5290998"/>
                </a:cubicBezTo>
                <a:cubicBezTo>
                  <a:pt x="1184430" y="5290998"/>
                  <a:pt x="0" y="4106568"/>
                  <a:pt x="0" y="2645499"/>
                </a:cubicBezTo>
                <a:cubicBezTo>
                  <a:pt x="0" y="1184430"/>
                  <a:pt x="1184430" y="0"/>
                  <a:pt x="2645499" y="0"/>
                </a:cubicBezTo>
                <a:close/>
              </a:path>
            </a:pathLst>
          </a:custGeom>
          <a:ln w="25400">
            <a:noFill/>
          </a:ln>
        </p:spPr>
      </p:pic>
      <p:sp>
        <p:nvSpPr>
          <p:cNvPr id="2" name="Title 1">
            <a:extLst>
              <a:ext uri="{FF2B5EF4-FFF2-40B4-BE49-F238E27FC236}">
                <a16:creationId xmlns:a16="http://schemas.microsoft.com/office/drawing/2014/main" id="{E286B76F-57DE-72CC-E7A1-432C93FD41C3}"/>
              </a:ext>
            </a:extLst>
          </p:cNvPr>
          <p:cNvSpPr>
            <a:spLocks noGrp="1"/>
          </p:cNvSpPr>
          <p:nvPr>
            <p:ph type="ctrTitle"/>
          </p:nvPr>
        </p:nvSpPr>
        <p:spPr>
          <a:xfrm>
            <a:off x="968795" y="478782"/>
            <a:ext cx="10136786" cy="1124479"/>
          </a:xfrm>
        </p:spPr>
        <p:txBody>
          <a:bodyPr>
            <a:normAutofit/>
          </a:bodyPr>
          <a:lstStyle/>
          <a:p>
            <a:r>
              <a:rPr lang="en-US" sz="5400" dirty="0">
                <a:solidFill>
                  <a:schemeClr val="bg1"/>
                </a:solidFill>
                <a:latin typeface="Britannic Bold" panose="020B0903060703020204" pitchFamily="34" charset="0"/>
              </a:rPr>
              <a:t>Redemption Satisfied</a:t>
            </a:r>
          </a:p>
        </p:txBody>
      </p:sp>
      <p:sp>
        <p:nvSpPr>
          <p:cNvPr id="3" name="Subtitle 2">
            <a:extLst>
              <a:ext uri="{FF2B5EF4-FFF2-40B4-BE49-F238E27FC236}">
                <a16:creationId xmlns:a16="http://schemas.microsoft.com/office/drawing/2014/main" id="{A0B54D9A-D2A1-EB1E-1BB1-9CC47219A387}"/>
              </a:ext>
            </a:extLst>
          </p:cNvPr>
          <p:cNvSpPr>
            <a:spLocks noGrp="1"/>
          </p:cNvSpPr>
          <p:nvPr>
            <p:ph type="subTitle" idx="1"/>
          </p:nvPr>
        </p:nvSpPr>
        <p:spPr>
          <a:xfrm>
            <a:off x="1429905" y="1675715"/>
            <a:ext cx="9332189" cy="803701"/>
          </a:xfrm>
        </p:spPr>
        <p:txBody>
          <a:bodyPr>
            <a:normAutofit/>
          </a:bodyPr>
          <a:lstStyle/>
          <a:p>
            <a:r>
              <a:rPr lang="en-US" sz="4400" dirty="0">
                <a:solidFill>
                  <a:schemeClr val="bg1"/>
                </a:solidFill>
                <a:latin typeface="Georgia" panose="02040502050405020303" pitchFamily="18" charset="0"/>
              </a:rPr>
              <a:t>Isaiah 53:10-12</a:t>
            </a:r>
          </a:p>
        </p:txBody>
      </p:sp>
      <p:sp>
        <p:nvSpPr>
          <p:cNvPr id="7" name="TextBox 6">
            <a:extLst>
              <a:ext uri="{FF2B5EF4-FFF2-40B4-BE49-F238E27FC236}">
                <a16:creationId xmlns:a16="http://schemas.microsoft.com/office/drawing/2014/main" id="{A603966E-D075-8113-396E-23D7E2567091}"/>
              </a:ext>
            </a:extLst>
          </p:cNvPr>
          <p:cNvSpPr txBox="1"/>
          <p:nvPr/>
        </p:nvSpPr>
        <p:spPr>
          <a:xfrm>
            <a:off x="1184454" y="5058514"/>
            <a:ext cx="9788004" cy="1477328"/>
          </a:xfrm>
          <a:prstGeom prst="rect">
            <a:avLst/>
          </a:prstGeom>
          <a:solidFill>
            <a:srgbClr val="00133A">
              <a:alpha val="50000"/>
            </a:srgbClr>
          </a:solidFill>
        </p:spPr>
        <p:txBody>
          <a:bodyPr wrap="square" rtlCol="0" anchor="ctr">
            <a:spAutoFit/>
          </a:bodyPr>
          <a:lstStyle/>
          <a:p>
            <a:pPr algn="ctr"/>
            <a:r>
              <a:rPr lang="en-US" sz="3000" dirty="0">
                <a:solidFill>
                  <a:schemeClr val="bg1"/>
                </a:solidFill>
                <a:latin typeface="Georgia" panose="02040502050405020303" pitchFamily="18" charset="0"/>
              </a:rPr>
              <a:t>He shall see the labor of His soul, and be satisfied.</a:t>
            </a:r>
            <a:br>
              <a:rPr lang="en-US" sz="3000" dirty="0">
                <a:solidFill>
                  <a:schemeClr val="bg1"/>
                </a:solidFill>
                <a:latin typeface="Georgia" panose="02040502050405020303" pitchFamily="18" charset="0"/>
              </a:rPr>
            </a:br>
            <a:r>
              <a:rPr lang="en-US" sz="3000" dirty="0">
                <a:solidFill>
                  <a:schemeClr val="bg1"/>
                </a:solidFill>
                <a:latin typeface="Georgia" panose="02040502050405020303" pitchFamily="18" charset="0"/>
              </a:rPr>
              <a:t>By His knowledge My righteous Servant shall justify many, for He shall bear their iniquities.</a:t>
            </a:r>
          </a:p>
        </p:txBody>
      </p:sp>
    </p:spTree>
    <p:extLst>
      <p:ext uri="{BB962C8B-B14F-4D97-AF65-F5344CB8AC3E}">
        <p14:creationId xmlns:p14="http://schemas.microsoft.com/office/powerpoint/2010/main" val="454489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0"/>
            <a:ext cx="12192000" cy="68622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0"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58925" y="823301"/>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2" name="Graphic 212">
            <a:extLst>
              <a:ext uri="{FF2B5EF4-FFF2-40B4-BE49-F238E27FC236}">
                <a16:creationId xmlns:a16="http://schemas.microsoft.com/office/drawing/2014/main" id="{A499C65A-9B02-4D7F-BD68-CD38D8805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58925" y="823301"/>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34"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70622" y="1755501"/>
            <a:ext cx="1598829" cy="531293"/>
            <a:chOff x="2504802" y="1755501"/>
            <a:chExt cx="1598829" cy="531293"/>
          </a:xfrm>
          <a:solidFill>
            <a:schemeClr val="bg1"/>
          </a:solidFill>
        </p:grpSpPr>
        <p:sp>
          <p:nvSpPr>
            <p:cNvPr id="35" name="Freeform: Shape 34">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38" name="Graphic 4">
            <a:extLst>
              <a:ext uri="{FF2B5EF4-FFF2-40B4-BE49-F238E27FC236}">
                <a16:creationId xmlns:a16="http://schemas.microsoft.com/office/drawing/2014/main" id="{1F4896D7-5AD0-4505-BCCD-82262CFEE2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035286" y="3429061"/>
            <a:ext cx="1861484" cy="1861513"/>
            <a:chOff x="5734037" y="3067039"/>
            <a:chExt cx="724483" cy="724489"/>
          </a:xfrm>
          <a:solidFill>
            <a:schemeClr val="bg1"/>
          </a:solidFill>
        </p:grpSpPr>
        <p:sp>
          <p:nvSpPr>
            <p:cNvPr id="39" name="Freeform: Shape 38">
              <a:extLst>
                <a:ext uri="{FF2B5EF4-FFF2-40B4-BE49-F238E27FC236}">
                  <a16:creationId xmlns:a16="http://schemas.microsoft.com/office/drawing/2014/main" id="{83C04C31-4BBB-4AC5-A222-4E79BDDF6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090890F0-A440-4A5F-89E2-860A60425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F9BA7632-2294-4740-BB61-DFA5017B7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025C556-497E-4B62-9131-98448B5A7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467884A-CD29-4BCE-A1A4-1E629953FC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73A1BC11-A782-4A26-87D0-76C92BAB7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787142E-1022-4109-9141-85FF9C22E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763BCB7E-36CC-4105-9CDA-BFB80F3FF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A6EF2588-350F-4CCE-9BF8-799EC71961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0A696712-7E60-48CD-A6F8-91754B090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0244E95B-2BBF-4335-BEFC-BA135EF949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D692242-534C-4A58-90D7-43A781D23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BC72B2EF-E5D1-46BF-B7FE-A9D174508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48805B31-6BA4-45FA-8180-436B2EC41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51B376A0-4543-4AE3-8071-5C746BADE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0824AEB4-F797-4131-AD1A-BCB807B08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7399A867-568D-43D3-8F17-6644C8D09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9953DBA6-7A8F-4369-8F18-DC19A21B43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D9167760-8210-45B7-96C9-462EB82D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3B578C99-7B91-480A-B8CA-B9FB3AF17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DF91670-E084-4B4B-9F86-75DD43CBE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8FC99F2F-C73F-444D-B4BB-C02E463AB2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7F3FF604-A6A9-4EDC-868C-696B92122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38D6C5BB-BF17-4FE8-B611-578E8EBE9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A80A8D66-3FA7-4C04-AEDC-D8F94AA43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3DE9B826-6E87-4EF5-AA9D-F55BB3A21D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BAEEC53-BED0-4ACB-94B4-818158D7E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0709FE3-3633-4C01-AAD6-75ADD93953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C0D68B00-260E-4EFC-A1FE-8B04EB5A7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60AF8DD-D1D2-43F3-83E5-ECF20A091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87B3F103-7F53-4D5E-B9A2-DE4F0B78D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BBECD20-3735-4F14-8816-26D648091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500687DC-38D4-44B7-BA7D-D8A0BA155F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23AFC6B0-2B60-47B1-B854-A02279C706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39963332-7F58-48B9-9BAB-87C986F39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342BD313-0F6E-4DC3-B8A8-861289801F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2253CE00-9D58-4821-B362-2552C433B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E89086E-98CE-4697-8CE7-B2E7DB2E8C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2CE9357F-710D-4D3B-90C1-CF19E73F2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170ED7F2-AD38-47BC-B6A1-FF7E20AFD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2600E9C-0B0F-45ED-A2CF-DE0240B2B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B07D2066-6599-4BD0-9CD5-7289EB1B8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7BF96C0D-1DEE-47F2-A950-16BC0896F5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FD254ABE-505D-4C6A-9267-BFB78FBB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822BBE38-BC6F-4DDE-BD6D-2B496CE42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1046D1FA-C431-4F16-8BDD-71C614D79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CF387987-DEF1-447C-BC86-281AC0B3D6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9808DF01-2715-4215-81F1-B8C178304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AED7F897-8A4F-4F3D-BFB1-738BCDCA9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9B51B8B7-D508-44C3-AFC5-820557A94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FBC6B94-2A13-4303-AE51-334E386DA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27897959-2F8E-4A05-9EA8-5B0329B574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0522AB50-D351-40F4-8A88-E856C1F27F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221AFD52-C13F-4A20-B1DB-13C1A9A3D8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8E789B3B-F514-4E02-8C1A-2F85817AA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9E473BAC-3DA1-4D63-9D6C-2B993665F6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F385DCF4-8F59-4838-B86C-2B3EF0BCE7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3EC5A02E-609A-4C39-A35D-E8D038F7C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7AB67B18-1821-4367-A7B6-CC2FFF66D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DFCAC56E-4767-4984-9FE7-2C3CA57D01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A1929ED-CEB2-4C49-B2ED-A206D37935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01D632F9-2F59-4C8D-B1BC-1CB0D15C3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03B9F80B-CAEF-442C-A218-E2B069545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26A626E-CC14-4106-8AD4-DB3D81CD6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7CD710B8-B5DF-495F-ACEA-CFB9308CB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550C81D-B0B8-4DB8-A12C-B62944D07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EB82E53-B337-43EB-BFF8-1466F10E8B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D1DCEF3A-2B54-4AA2-9BFD-57EA4A246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9F122967-34EF-4575-8E59-75D77FCD0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87EBF9D-3949-4CCE-BB87-978466834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58A1183F-B28F-4BAD-A14B-3940A6E92F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81851B7-6D8F-454C-BBAA-498426069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99759A7A-483F-4DB0-8677-C6AB61E197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BDD1E55B-DE82-4811-BB33-1468396D2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F4B0251C-DACC-4A24-83BA-3D95F8D19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3647EF9B-D99D-48C1-B61E-19B85F4714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EB55DF3C-DDF0-4B01-849E-46A663465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09149238-5A44-4264-84E6-DD25E7C0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4E6925C1-B440-4C1C-8829-2E6D9EE142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37B5BDB-32A7-4C47-A984-AF2316600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9B5A7D9C-91C9-49A3-8AD5-DB49632FD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C64B015D-AFCF-4AB2-AE58-A069B06DB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A4407931-9375-400F-88AC-C63D4E9E9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554278B7-45C8-46E4-885A-69208D598B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3A806AB0-FBD6-41CD-997C-A76266D37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719E2D6D-6D96-4348-954B-3657A0B0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9794AABE-9C3E-4A8C-820F-0FDF65213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1DBEC39D-5464-46CA-B62B-24826F1F4D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41807973-667B-4780-B3AA-4ADC32DB3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970D793C-C9EE-467B-8385-42B6905A00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94695A53-78EB-4811-8BBC-4707F30169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0576416F-0C2E-4D01-9357-5C73ADF85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A091FE22-8667-4F89-A333-BA9A0917E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CB779008-969D-4FA8-BB6C-3BBBCF919E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DAF3B96-0DFB-44BA-959D-BF9643FFE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5F66F5FF-98B2-4453-8175-EB602A6A03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751D9683-9D41-4058-B90B-99146FC2F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0907098D-1005-4522-BA21-F1534CBAC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5BFEF082-7E02-4ED8-B9D1-F0FC47FEC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4429C269-222E-4EFB-97B9-08FA243CE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FC460F7F-5702-4281-850B-59E4182A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A329057C-293F-4933-9DEA-2463E66D4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7274CBA8-6253-4229-AC37-1D7126639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B7ABAAD2-23FD-4AF4-8506-3CDDC5607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27A85620-3B33-477A-949C-3F221DCC2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6247316E-E815-4CE3-9EC0-8DC8391EB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3D047E26-5A98-4B49-A453-C71D894500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940C95BF-A85B-4251-A817-35A7B4F71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EA4FDA2F-E340-40E6-8678-8F4F9EB3D4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D94A3796-87FD-436D-8309-857F9B4898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2B20BE68-41F5-4E59-87CD-A8654B123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7FD87938-B42E-45E5-ABB8-936E00A244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EA46A837-6AA3-4099-8055-251ED6D7D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B9D871B1-B4D0-4667-B5FA-21AE12E501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477E102A-1E9D-44C8-9DA0-1B4B61444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2DB4921-ECFC-42CD-B91B-56AB1FE26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3156177C-2880-4AAF-BFC7-C3EA4AD09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B7C807E0-34AB-4AC3-A674-D7E438C60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93AD80AB-575A-4D50-A561-CE310E06BF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E4C11A99-7E93-4B54-B1CE-D90D45325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25A3E814-2D04-4881-B9E9-81ADDC0C97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073D9FB4-F4AF-4974-A734-C9300D210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081A1414-A8F5-43F1-BA51-B058EF2C0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E41588DC-3C7F-4695-A42A-B5ABEA8B5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3884DF6D-4C87-4B4A-A918-B3F3C8BE35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CF26F2A0-B8D0-48D4-A9A9-BEB75CFF1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7A9177E1-A6DC-4200-9D85-31A348E027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7DA218E3-83A8-45E8-B2E3-4B693606C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31E51433-E260-493C-8A94-FCE7FD9BA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3A74FFD3-BE5F-435D-AC22-825B6E049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B3420F88-93EB-4790-A2BD-EFF61E77B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3875302B-159F-4E81-AD49-154BAA8F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BE9966CE-BC06-4CEB-877D-34D9D1C2E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889924EA-8A9B-4ED5-8CF2-E184EE89D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300C1FB1-E227-40EE-A773-071D080B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14F26B5D-6E35-40E8-90DF-FD65CB33F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059D8F05-F701-45A6-9377-454642C21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5F57ACF8-D510-4715-B964-20D980558C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51053CDD-687F-481B-86FB-56DA74C55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76B24CA5-1578-43AE-8ED8-CB9F7EA620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A3208550-AB5B-4E2B-914A-270D30163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D4120D7E-20EE-4413-A541-781EA43508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9C0CC66E-BFF1-47FD-8C37-092016FBE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09D9AD44-3983-44A2-9DBA-6C5FF3C47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71915592-B946-43D1-AE24-B72B17FC58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3AC48622-C7DC-416F-B14F-AB0C6A3EF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C122E9A7-0590-453C-AC3A-88265131C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78246847-0B72-46B3-9243-7A7B92E212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207FF669-6E9C-47DF-A1A0-667669279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06905CAD-DCDC-4965-969E-3BA793FCA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7E82B7F4-81C1-4A48-A3C9-B9DE741C9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53D306B7-0050-4206-8020-D3F81BC46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BE50823B-85BA-4734-A0E5-99F2D027C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1F26CEA8-889B-4F33-AE59-91F66E1602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E64E5726-D6A2-4541-9EB4-0D455BFB1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B5A9478C-31E8-4C23-856A-5B4D6936B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D4D55AFD-7163-47DF-8918-6BCF397B5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20C5BF88-D776-4C9B-89BD-85EE0DCE8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0A0347C6-25EE-4289-B805-750B30ABB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4C83C9E0-7820-4EA4-B9AA-AD6E0719F3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7E1B6DEA-553D-4733-9A45-3A28D118B6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BE647149-B885-4A7D-B57E-A9762FF95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3FFCDDD6-EA47-4BA4-914F-B4AD52A7D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18C5FC42-4A56-48D7-9C6F-EE6973256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E58746BA-672F-48B8-BA1D-E317498C1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75C60814-753C-4243-BD88-443E240D6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174EB8C9-709B-42D9-9948-434CAA5E0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786AB5B1-D0D7-4FE2-9A7D-BF9C01F7D7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718E7606-3FC9-4354-BCF8-A980AE6DFA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4" name="Rectangle 3">
            <a:extLst>
              <a:ext uri="{FF2B5EF4-FFF2-40B4-BE49-F238E27FC236}">
                <a16:creationId xmlns:a16="http://schemas.microsoft.com/office/drawing/2014/main" id="{7992E1DB-FE65-7D0E-F0E9-BF68469DF9FD}"/>
              </a:ext>
            </a:extLst>
          </p:cNvPr>
          <p:cNvSpPr/>
          <p:nvPr/>
        </p:nvSpPr>
        <p:spPr>
          <a:xfrm>
            <a:off x="20634" y="-53006"/>
            <a:ext cx="6037188" cy="686221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F2E0AA3-15DF-8F77-5526-63377D427D04}"/>
              </a:ext>
            </a:extLst>
          </p:cNvPr>
          <p:cNvSpPr/>
          <p:nvPr/>
        </p:nvSpPr>
        <p:spPr>
          <a:xfrm>
            <a:off x="6134179" y="38373"/>
            <a:ext cx="6037188" cy="6862210"/>
          </a:xfrm>
          <a:prstGeom prst="rect">
            <a:avLst/>
          </a:prstGeom>
          <a:solidFill>
            <a:srgbClr val="0013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branch&#10;&#10;Description automatically generated">
            <a:extLst>
              <a:ext uri="{FF2B5EF4-FFF2-40B4-BE49-F238E27FC236}">
                <a16:creationId xmlns:a16="http://schemas.microsoft.com/office/drawing/2014/main" id="{C535864D-820F-7743-16AA-5187FBA67D6A}"/>
              </a:ext>
            </a:extLst>
          </p:cNvPr>
          <p:cNvPicPr>
            <a:picLocks noChangeAspect="1"/>
          </p:cNvPicPr>
          <p:nvPr/>
        </p:nvPicPr>
        <p:blipFill rotWithShape="1">
          <a:blip r:embed="rId2">
            <a:extLst>
              <a:ext uri="{28A0092B-C50C-407E-A947-70E740481C1C}">
                <a14:useLocalDpi xmlns:a14="http://schemas.microsoft.com/office/drawing/2010/main" val="0"/>
              </a:ext>
            </a:extLst>
          </a:blip>
          <a:srcRect l="6451" t="-1" r="2" b="-3"/>
          <a:stretch/>
        </p:blipFill>
        <p:spPr>
          <a:xfrm>
            <a:off x="4024136" y="2467834"/>
            <a:ext cx="4143730" cy="4305144"/>
          </a:xfrm>
          <a:custGeom>
            <a:avLst/>
            <a:gdLst/>
            <a:ahLst/>
            <a:cxnLst/>
            <a:rect l="l" t="t" r="r" b="b"/>
            <a:pathLst>
              <a:path w="5290998" h="5290998">
                <a:moveTo>
                  <a:pt x="2645499" y="0"/>
                </a:moveTo>
                <a:cubicBezTo>
                  <a:pt x="4106568" y="0"/>
                  <a:pt x="5290998" y="1184430"/>
                  <a:pt x="5290998" y="2645499"/>
                </a:cubicBezTo>
                <a:cubicBezTo>
                  <a:pt x="5290998" y="4106568"/>
                  <a:pt x="4106568" y="5290998"/>
                  <a:pt x="2645499" y="5290998"/>
                </a:cubicBezTo>
                <a:cubicBezTo>
                  <a:pt x="1184430" y="5290998"/>
                  <a:pt x="0" y="4106568"/>
                  <a:pt x="0" y="2645499"/>
                </a:cubicBezTo>
                <a:cubicBezTo>
                  <a:pt x="0" y="1184430"/>
                  <a:pt x="1184430" y="0"/>
                  <a:pt x="2645499" y="0"/>
                </a:cubicBezTo>
                <a:close/>
              </a:path>
            </a:pathLst>
          </a:custGeom>
          <a:ln w="25400">
            <a:noFill/>
          </a:ln>
        </p:spPr>
      </p:pic>
      <p:sp>
        <p:nvSpPr>
          <p:cNvPr id="2" name="Title 1">
            <a:extLst>
              <a:ext uri="{FF2B5EF4-FFF2-40B4-BE49-F238E27FC236}">
                <a16:creationId xmlns:a16="http://schemas.microsoft.com/office/drawing/2014/main" id="{E286B76F-57DE-72CC-E7A1-432C93FD41C3}"/>
              </a:ext>
            </a:extLst>
          </p:cNvPr>
          <p:cNvSpPr>
            <a:spLocks noGrp="1"/>
          </p:cNvSpPr>
          <p:nvPr>
            <p:ph type="ctrTitle"/>
          </p:nvPr>
        </p:nvSpPr>
        <p:spPr>
          <a:xfrm>
            <a:off x="968795" y="478782"/>
            <a:ext cx="10136786" cy="1124479"/>
          </a:xfrm>
        </p:spPr>
        <p:txBody>
          <a:bodyPr>
            <a:normAutofit/>
          </a:bodyPr>
          <a:lstStyle/>
          <a:p>
            <a:r>
              <a:rPr lang="en-US" sz="5400" dirty="0">
                <a:solidFill>
                  <a:schemeClr val="bg1"/>
                </a:solidFill>
                <a:latin typeface="Britannic Bold" panose="020B0903060703020204" pitchFamily="34" charset="0"/>
              </a:rPr>
              <a:t>Redemption Satisfied</a:t>
            </a:r>
          </a:p>
        </p:txBody>
      </p:sp>
      <p:sp>
        <p:nvSpPr>
          <p:cNvPr id="3" name="Subtitle 2">
            <a:extLst>
              <a:ext uri="{FF2B5EF4-FFF2-40B4-BE49-F238E27FC236}">
                <a16:creationId xmlns:a16="http://schemas.microsoft.com/office/drawing/2014/main" id="{A0B54D9A-D2A1-EB1E-1BB1-9CC47219A387}"/>
              </a:ext>
            </a:extLst>
          </p:cNvPr>
          <p:cNvSpPr>
            <a:spLocks noGrp="1"/>
          </p:cNvSpPr>
          <p:nvPr>
            <p:ph type="subTitle" idx="1"/>
          </p:nvPr>
        </p:nvSpPr>
        <p:spPr>
          <a:xfrm>
            <a:off x="1429905" y="1675715"/>
            <a:ext cx="9332189" cy="803701"/>
          </a:xfrm>
        </p:spPr>
        <p:txBody>
          <a:bodyPr>
            <a:normAutofit/>
          </a:bodyPr>
          <a:lstStyle/>
          <a:p>
            <a:r>
              <a:rPr lang="en-US" sz="4400" dirty="0">
                <a:solidFill>
                  <a:schemeClr val="bg1"/>
                </a:solidFill>
                <a:latin typeface="Georgia" panose="02040502050405020303" pitchFamily="18" charset="0"/>
              </a:rPr>
              <a:t>Isaiah 53:10-12</a:t>
            </a:r>
          </a:p>
        </p:txBody>
      </p:sp>
      <p:sp>
        <p:nvSpPr>
          <p:cNvPr id="7" name="TextBox 6">
            <a:extLst>
              <a:ext uri="{FF2B5EF4-FFF2-40B4-BE49-F238E27FC236}">
                <a16:creationId xmlns:a16="http://schemas.microsoft.com/office/drawing/2014/main" id="{A603966E-D075-8113-396E-23D7E2567091}"/>
              </a:ext>
            </a:extLst>
          </p:cNvPr>
          <p:cNvSpPr txBox="1"/>
          <p:nvPr/>
        </p:nvSpPr>
        <p:spPr>
          <a:xfrm>
            <a:off x="1184454" y="5058514"/>
            <a:ext cx="9788004" cy="1477328"/>
          </a:xfrm>
          <a:prstGeom prst="rect">
            <a:avLst/>
          </a:prstGeom>
          <a:solidFill>
            <a:srgbClr val="00133A">
              <a:alpha val="50000"/>
            </a:srgbClr>
          </a:solidFill>
        </p:spPr>
        <p:txBody>
          <a:bodyPr wrap="square" rtlCol="0" anchor="ctr">
            <a:spAutoFit/>
          </a:bodyPr>
          <a:lstStyle/>
          <a:p>
            <a:pPr algn="ctr"/>
            <a:r>
              <a:rPr lang="en-US" sz="3000" dirty="0">
                <a:solidFill>
                  <a:schemeClr val="bg1"/>
                </a:solidFill>
                <a:latin typeface="Georgia" panose="02040502050405020303" pitchFamily="18" charset="0"/>
              </a:rPr>
              <a:t>He shall see the labor of His soul, and be satisfied.</a:t>
            </a:r>
            <a:br>
              <a:rPr lang="en-US" sz="3000" dirty="0">
                <a:solidFill>
                  <a:schemeClr val="bg1"/>
                </a:solidFill>
                <a:latin typeface="Georgia" panose="02040502050405020303" pitchFamily="18" charset="0"/>
              </a:rPr>
            </a:br>
            <a:r>
              <a:rPr lang="en-US" sz="3000" dirty="0">
                <a:solidFill>
                  <a:schemeClr val="bg1"/>
                </a:solidFill>
                <a:latin typeface="Georgia" panose="02040502050405020303" pitchFamily="18" charset="0"/>
              </a:rPr>
              <a:t>By His knowledge My righteous Servant shall justify many, for He shall bear their iniquities.</a:t>
            </a:r>
          </a:p>
        </p:txBody>
      </p:sp>
    </p:spTree>
    <p:extLst>
      <p:ext uri="{BB962C8B-B14F-4D97-AF65-F5344CB8AC3E}">
        <p14:creationId xmlns:p14="http://schemas.microsoft.com/office/powerpoint/2010/main" val="3220469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2" name="Rectangle 241">
            <a:extLst>
              <a:ext uri="{FF2B5EF4-FFF2-40B4-BE49-F238E27FC236}">
                <a16:creationId xmlns:a16="http://schemas.microsoft.com/office/drawing/2014/main" id="{9C898F85-4225-4931-9F2F-17B4AF8BA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a:extLst>
              <a:ext uri="{FF2B5EF4-FFF2-40B4-BE49-F238E27FC236}">
                <a16:creationId xmlns:a16="http://schemas.microsoft.com/office/drawing/2014/main" id="{BEC14D36-68AD-4546-A67C-CE0F66374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85800"/>
            <a:ext cx="5410200"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branch&#10;&#10;Description automatically generated">
            <a:extLst>
              <a:ext uri="{FF2B5EF4-FFF2-40B4-BE49-F238E27FC236}">
                <a16:creationId xmlns:a16="http://schemas.microsoft.com/office/drawing/2014/main" id="{C535864D-820F-7743-16AA-5187FBA67D6A}"/>
              </a:ext>
            </a:extLst>
          </p:cNvPr>
          <p:cNvPicPr>
            <a:picLocks noChangeAspect="1"/>
          </p:cNvPicPr>
          <p:nvPr/>
        </p:nvPicPr>
        <p:blipFill rotWithShape="1">
          <a:blip r:embed="rId2">
            <a:extLst>
              <a:ext uri="{28A0092B-C50C-407E-A947-70E740481C1C}">
                <a14:useLocalDpi xmlns:a14="http://schemas.microsoft.com/office/drawing/2010/main" val="0"/>
              </a:ext>
            </a:extLst>
          </a:blip>
          <a:srcRect l="926"/>
          <a:stretch/>
        </p:blipFill>
        <p:spPr>
          <a:xfrm>
            <a:off x="6781799" y="1371601"/>
            <a:ext cx="4076701" cy="4114800"/>
          </a:xfrm>
          <a:prstGeom prst="rect">
            <a:avLst/>
          </a:prstGeom>
        </p:spPr>
      </p:pic>
      <p:sp>
        <p:nvSpPr>
          <p:cNvPr id="4" name="Rectangle 3">
            <a:extLst>
              <a:ext uri="{FF2B5EF4-FFF2-40B4-BE49-F238E27FC236}">
                <a16:creationId xmlns:a16="http://schemas.microsoft.com/office/drawing/2014/main" id="{7479FAD5-269D-1576-69BA-8F3F7EC1A6E3}"/>
              </a:ext>
            </a:extLst>
          </p:cNvPr>
          <p:cNvSpPr/>
          <p:nvPr/>
        </p:nvSpPr>
        <p:spPr>
          <a:xfrm>
            <a:off x="6781799" y="1371600"/>
            <a:ext cx="4076701" cy="4114800"/>
          </a:xfrm>
          <a:prstGeom prst="rect">
            <a:avLst/>
          </a:prstGeom>
          <a:solidFill>
            <a:schemeClr val="tx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86B76F-57DE-72CC-E7A1-432C93FD41C3}"/>
              </a:ext>
            </a:extLst>
          </p:cNvPr>
          <p:cNvSpPr>
            <a:spLocks noGrp="1"/>
          </p:cNvSpPr>
          <p:nvPr>
            <p:ph type="ctrTitle"/>
          </p:nvPr>
        </p:nvSpPr>
        <p:spPr>
          <a:xfrm>
            <a:off x="589280" y="488043"/>
            <a:ext cx="6583680" cy="1656566"/>
          </a:xfrm>
        </p:spPr>
        <p:txBody>
          <a:bodyPr anchor="ctr">
            <a:normAutofit/>
          </a:bodyPr>
          <a:lstStyle/>
          <a:p>
            <a:pPr algn="l"/>
            <a:r>
              <a:rPr lang="en-US" sz="4200" dirty="0">
                <a:solidFill>
                  <a:schemeClr val="bg1"/>
                </a:solidFill>
                <a:latin typeface="Britannic Bold" panose="020B0903060703020204" pitchFamily="34" charset="0"/>
              </a:rPr>
              <a:t>The Suffering Servant</a:t>
            </a:r>
            <a:br>
              <a:rPr lang="en-US" sz="4200" dirty="0">
                <a:solidFill>
                  <a:schemeClr val="bg1"/>
                </a:solidFill>
                <a:latin typeface="Britannic Bold" panose="020B0903060703020204" pitchFamily="34" charset="0"/>
              </a:rPr>
            </a:br>
            <a:r>
              <a:rPr lang="en-US" sz="3600" dirty="0">
                <a:solidFill>
                  <a:schemeClr val="bg1"/>
                </a:solidFill>
                <a:latin typeface="Britannic Bold" panose="020B0903060703020204" pitchFamily="34" charset="0"/>
              </a:rPr>
              <a:t>context of Isaiah</a:t>
            </a:r>
          </a:p>
        </p:txBody>
      </p:sp>
      <p:sp>
        <p:nvSpPr>
          <p:cNvPr id="3" name="Subtitle 2">
            <a:extLst>
              <a:ext uri="{FF2B5EF4-FFF2-40B4-BE49-F238E27FC236}">
                <a16:creationId xmlns:a16="http://schemas.microsoft.com/office/drawing/2014/main" id="{A0B54D9A-D2A1-EB1E-1BB1-9CC47219A387}"/>
              </a:ext>
            </a:extLst>
          </p:cNvPr>
          <p:cNvSpPr>
            <a:spLocks noGrp="1"/>
          </p:cNvSpPr>
          <p:nvPr>
            <p:ph type="subTitle" idx="1"/>
          </p:nvPr>
        </p:nvSpPr>
        <p:spPr>
          <a:xfrm>
            <a:off x="589280" y="2342367"/>
            <a:ext cx="10709197" cy="3489592"/>
          </a:xfrm>
        </p:spPr>
        <p:txBody>
          <a:bodyPr anchor="t">
            <a:normAutofit/>
          </a:bodyPr>
          <a:lstStyle/>
          <a:p>
            <a:pPr algn="l"/>
            <a:r>
              <a:rPr lang="en-US" sz="3800" dirty="0">
                <a:solidFill>
                  <a:schemeClr val="bg1"/>
                </a:solidFill>
                <a:latin typeface="Georgia" panose="02040502050405020303" pitchFamily="18" charset="0"/>
              </a:rPr>
              <a:t>Isaiah 40-66 – Comfort to the people of God</a:t>
            </a:r>
          </a:p>
          <a:p>
            <a:pPr algn="l"/>
            <a:r>
              <a:rPr lang="en-US" sz="3800" dirty="0">
                <a:solidFill>
                  <a:schemeClr val="bg1"/>
                </a:solidFill>
                <a:latin typeface="Georgia" panose="02040502050405020303" pitchFamily="18" charset="0"/>
              </a:rPr>
              <a:t>“My Servant” </a:t>
            </a:r>
            <a:r>
              <a:rPr lang="en-US" sz="3200" dirty="0">
                <a:solidFill>
                  <a:srgbClr val="FFC000"/>
                </a:solidFill>
                <a:latin typeface="Georgia" panose="02040502050405020303" pitchFamily="18" charset="0"/>
              </a:rPr>
              <a:t>42:1-13 49:1-13 50:4-11 52:13-53:12</a:t>
            </a:r>
          </a:p>
          <a:p>
            <a:pPr marL="457200" indent="-457200" algn="l">
              <a:buClr>
                <a:srgbClr val="FFC000"/>
              </a:buClr>
              <a:buFont typeface="Georgia" panose="02040502050405020303" pitchFamily="18" charset="0"/>
              <a:buChar char="—"/>
            </a:pPr>
            <a:r>
              <a:rPr lang="en-US" sz="3400" dirty="0">
                <a:solidFill>
                  <a:schemeClr val="bg1"/>
                </a:solidFill>
                <a:latin typeface="Georgia" panose="02040502050405020303" pitchFamily="18" charset="0"/>
              </a:rPr>
              <a:t>Cyrus my anointed – deliver from captivity</a:t>
            </a:r>
          </a:p>
          <a:p>
            <a:pPr marL="457200" indent="-457200" algn="l">
              <a:buClr>
                <a:srgbClr val="FFC000"/>
              </a:buClr>
              <a:buFont typeface="Georgia" panose="02040502050405020303" pitchFamily="18" charset="0"/>
              <a:buChar char="—"/>
            </a:pPr>
            <a:r>
              <a:rPr lang="en-US" sz="3400" dirty="0">
                <a:solidFill>
                  <a:schemeClr val="bg1"/>
                </a:solidFill>
                <a:latin typeface="Georgia" panose="02040502050405020303" pitchFamily="18" charset="0"/>
              </a:rPr>
              <a:t>Jesus my servant – spiritual deliverance </a:t>
            </a:r>
          </a:p>
        </p:txBody>
      </p:sp>
    </p:spTree>
    <p:extLst>
      <p:ext uri="{BB962C8B-B14F-4D97-AF65-F5344CB8AC3E}">
        <p14:creationId xmlns:p14="http://schemas.microsoft.com/office/powerpoint/2010/main" val="158159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2" name="Rectangle 241">
            <a:extLst>
              <a:ext uri="{FF2B5EF4-FFF2-40B4-BE49-F238E27FC236}">
                <a16:creationId xmlns:a16="http://schemas.microsoft.com/office/drawing/2014/main" id="{9C898F85-4225-4931-9F2F-17B4AF8BA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a:extLst>
              <a:ext uri="{FF2B5EF4-FFF2-40B4-BE49-F238E27FC236}">
                <a16:creationId xmlns:a16="http://schemas.microsoft.com/office/drawing/2014/main" id="{BEC14D36-68AD-4546-A67C-CE0F66374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85800"/>
            <a:ext cx="5410200"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branch&#10;&#10;Description automatically generated">
            <a:extLst>
              <a:ext uri="{FF2B5EF4-FFF2-40B4-BE49-F238E27FC236}">
                <a16:creationId xmlns:a16="http://schemas.microsoft.com/office/drawing/2014/main" id="{C535864D-820F-7743-16AA-5187FBA67D6A}"/>
              </a:ext>
            </a:extLst>
          </p:cNvPr>
          <p:cNvPicPr>
            <a:picLocks noChangeAspect="1"/>
          </p:cNvPicPr>
          <p:nvPr/>
        </p:nvPicPr>
        <p:blipFill rotWithShape="1">
          <a:blip r:embed="rId2">
            <a:extLst>
              <a:ext uri="{28A0092B-C50C-407E-A947-70E740481C1C}">
                <a14:useLocalDpi xmlns:a14="http://schemas.microsoft.com/office/drawing/2010/main" val="0"/>
              </a:ext>
            </a:extLst>
          </a:blip>
          <a:srcRect l="926"/>
          <a:stretch/>
        </p:blipFill>
        <p:spPr>
          <a:xfrm>
            <a:off x="6781799" y="1371601"/>
            <a:ext cx="4076701" cy="4114800"/>
          </a:xfrm>
          <a:prstGeom prst="rect">
            <a:avLst/>
          </a:prstGeom>
        </p:spPr>
      </p:pic>
      <p:sp>
        <p:nvSpPr>
          <p:cNvPr id="4" name="Rectangle 3">
            <a:extLst>
              <a:ext uri="{FF2B5EF4-FFF2-40B4-BE49-F238E27FC236}">
                <a16:creationId xmlns:a16="http://schemas.microsoft.com/office/drawing/2014/main" id="{7479FAD5-269D-1576-69BA-8F3F7EC1A6E3}"/>
              </a:ext>
            </a:extLst>
          </p:cNvPr>
          <p:cNvSpPr/>
          <p:nvPr/>
        </p:nvSpPr>
        <p:spPr>
          <a:xfrm>
            <a:off x="6781799" y="1371600"/>
            <a:ext cx="4076701" cy="4114800"/>
          </a:xfrm>
          <a:prstGeom prst="rect">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86B76F-57DE-72CC-E7A1-432C93FD41C3}"/>
              </a:ext>
            </a:extLst>
          </p:cNvPr>
          <p:cNvSpPr>
            <a:spLocks noGrp="1"/>
          </p:cNvSpPr>
          <p:nvPr>
            <p:ph type="ctrTitle"/>
          </p:nvPr>
        </p:nvSpPr>
        <p:spPr>
          <a:xfrm>
            <a:off x="589280" y="685800"/>
            <a:ext cx="6583680" cy="880432"/>
          </a:xfrm>
        </p:spPr>
        <p:txBody>
          <a:bodyPr anchor="ctr">
            <a:normAutofit/>
          </a:bodyPr>
          <a:lstStyle/>
          <a:p>
            <a:pPr algn="l"/>
            <a:r>
              <a:rPr lang="en-US" sz="4200" dirty="0">
                <a:solidFill>
                  <a:schemeClr val="bg1"/>
                </a:solidFill>
                <a:latin typeface="Britannic Bold" panose="020B0903060703020204" pitchFamily="34" charset="0"/>
              </a:rPr>
              <a:t>Exaltation of the Servant</a:t>
            </a:r>
          </a:p>
        </p:txBody>
      </p:sp>
      <p:sp>
        <p:nvSpPr>
          <p:cNvPr id="3" name="Subtitle 2">
            <a:extLst>
              <a:ext uri="{FF2B5EF4-FFF2-40B4-BE49-F238E27FC236}">
                <a16:creationId xmlns:a16="http://schemas.microsoft.com/office/drawing/2014/main" id="{A0B54D9A-D2A1-EB1E-1BB1-9CC47219A387}"/>
              </a:ext>
            </a:extLst>
          </p:cNvPr>
          <p:cNvSpPr>
            <a:spLocks noGrp="1"/>
          </p:cNvSpPr>
          <p:nvPr>
            <p:ph type="subTitle" idx="1"/>
          </p:nvPr>
        </p:nvSpPr>
        <p:spPr>
          <a:xfrm>
            <a:off x="589280" y="1737360"/>
            <a:ext cx="9916160" cy="3942199"/>
          </a:xfrm>
        </p:spPr>
        <p:txBody>
          <a:bodyPr anchor="t">
            <a:normAutofit/>
          </a:bodyPr>
          <a:lstStyle/>
          <a:p>
            <a:pPr algn="l"/>
            <a:r>
              <a:rPr lang="en-US" sz="3800" dirty="0">
                <a:solidFill>
                  <a:schemeClr val="bg1"/>
                </a:solidFill>
                <a:latin typeface="Georgia" panose="02040502050405020303" pitchFamily="18" charset="0"/>
              </a:rPr>
              <a:t>52:13-15 </a:t>
            </a:r>
            <a:r>
              <a:rPr lang="en-US" sz="3200" dirty="0">
                <a:solidFill>
                  <a:schemeClr val="bg1"/>
                </a:solidFill>
              </a:rPr>
              <a:t>Behold, My Servant shall deal prudently; He shall be exalted and extolled and be very high. </a:t>
            </a:r>
            <a:r>
              <a:rPr lang="en-US" sz="3200" baseline="30000" dirty="0">
                <a:solidFill>
                  <a:schemeClr val="bg1"/>
                </a:solidFill>
              </a:rPr>
              <a:t>14 </a:t>
            </a:r>
            <a:r>
              <a:rPr lang="en-US" sz="3200" dirty="0">
                <a:solidFill>
                  <a:schemeClr val="bg1"/>
                </a:solidFill>
              </a:rPr>
              <a:t>Just as many were astonished at you, So His visage was marred more than any man, And His form more than the sons of men; </a:t>
            </a:r>
            <a:r>
              <a:rPr lang="en-US" sz="3200" baseline="30000" dirty="0">
                <a:solidFill>
                  <a:schemeClr val="bg1"/>
                </a:solidFill>
              </a:rPr>
              <a:t>15 </a:t>
            </a:r>
            <a:r>
              <a:rPr lang="en-US" sz="3200" dirty="0">
                <a:solidFill>
                  <a:schemeClr val="bg1"/>
                </a:solidFill>
              </a:rPr>
              <a:t>So shall He sprinkle many nations. Kings shall shut their mouths at Him; For what had not been told them they shall see, And what they had not heard they shall consider.</a:t>
            </a:r>
            <a:endParaRPr lang="en-US" sz="3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113995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2" name="Rectangle 241">
            <a:extLst>
              <a:ext uri="{FF2B5EF4-FFF2-40B4-BE49-F238E27FC236}">
                <a16:creationId xmlns:a16="http://schemas.microsoft.com/office/drawing/2014/main" id="{9C898F85-4225-4931-9F2F-17B4AF8BA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a:extLst>
              <a:ext uri="{FF2B5EF4-FFF2-40B4-BE49-F238E27FC236}">
                <a16:creationId xmlns:a16="http://schemas.microsoft.com/office/drawing/2014/main" id="{BEC14D36-68AD-4546-A67C-CE0F66374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85800"/>
            <a:ext cx="5410200"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branch&#10;&#10;Description automatically generated">
            <a:extLst>
              <a:ext uri="{FF2B5EF4-FFF2-40B4-BE49-F238E27FC236}">
                <a16:creationId xmlns:a16="http://schemas.microsoft.com/office/drawing/2014/main" id="{C535864D-820F-7743-16AA-5187FBA67D6A}"/>
              </a:ext>
            </a:extLst>
          </p:cNvPr>
          <p:cNvPicPr>
            <a:picLocks noChangeAspect="1"/>
          </p:cNvPicPr>
          <p:nvPr/>
        </p:nvPicPr>
        <p:blipFill rotWithShape="1">
          <a:blip r:embed="rId2">
            <a:extLst>
              <a:ext uri="{28A0092B-C50C-407E-A947-70E740481C1C}">
                <a14:useLocalDpi xmlns:a14="http://schemas.microsoft.com/office/drawing/2010/main" val="0"/>
              </a:ext>
            </a:extLst>
          </a:blip>
          <a:srcRect l="926"/>
          <a:stretch/>
        </p:blipFill>
        <p:spPr>
          <a:xfrm>
            <a:off x="6781799" y="1371601"/>
            <a:ext cx="4076701" cy="4114800"/>
          </a:xfrm>
          <a:prstGeom prst="rect">
            <a:avLst/>
          </a:prstGeom>
        </p:spPr>
      </p:pic>
      <p:sp>
        <p:nvSpPr>
          <p:cNvPr id="4" name="Rectangle 3">
            <a:extLst>
              <a:ext uri="{FF2B5EF4-FFF2-40B4-BE49-F238E27FC236}">
                <a16:creationId xmlns:a16="http://schemas.microsoft.com/office/drawing/2014/main" id="{7479FAD5-269D-1576-69BA-8F3F7EC1A6E3}"/>
              </a:ext>
            </a:extLst>
          </p:cNvPr>
          <p:cNvSpPr/>
          <p:nvPr/>
        </p:nvSpPr>
        <p:spPr>
          <a:xfrm>
            <a:off x="6781799" y="1371600"/>
            <a:ext cx="4076701" cy="4114800"/>
          </a:xfrm>
          <a:prstGeom prst="rect">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86B76F-57DE-72CC-E7A1-432C93FD41C3}"/>
              </a:ext>
            </a:extLst>
          </p:cNvPr>
          <p:cNvSpPr>
            <a:spLocks noGrp="1"/>
          </p:cNvSpPr>
          <p:nvPr>
            <p:ph type="ctrTitle"/>
          </p:nvPr>
        </p:nvSpPr>
        <p:spPr>
          <a:xfrm>
            <a:off x="589280" y="685800"/>
            <a:ext cx="6583680" cy="880432"/>
          </a:xfrm>
        </p:spPr>
        <p:txBody>
          <a:bodyPr anchor="ctr">
            <a:normAutofit/>
          </a:bodyPr>
          <a:lstStyle/>
          <a:p>
            <a:pPr algn="l"/>
            <a:r>
              <a:rPr lang="en-US" sz="4200" dirty="0">
                <a:solidFill>
                  <a:schemeClr val="bg1"/>
                </a:solidFill>
                <a:latin typeface="Britannic Bold" panose="020B0903060703020204" pitchFamily="34" charset="0"/>
              </a:rPr>
              <a:t>Suffering of the Servant</a:t>
            </a:r>
          </a:p>
        </p:txBody>
      </p:sp>
      <p:sp>
        <p:nvSpPr>
          <p:cNvPr id="3" name="Subtitle 2">
            <a:extLst>
              <a:ext uri="{FF2B5EF4-FFF2-40B4-BE49-F238E27FC236}">
                <a16:creationId xmlns:a16="http://schemas.microsoft.com/office/drawing/2014/main" id="{A0B54D9A-D2A1-EB1E-1BB1-9CC47219A387}"/>
              </a:ext>
            </a:extLst>
          </p:cNvPr>
          <p:cNvSpPr>
            <a:spLocks noGrp="1"/>
          </p:cNvSpPr>
          <p:nvPr>
            <p:ph type="subTitle" idx="1"/>
          </p:nvPr>
        </p:nvSpPr>
        <p:spPr>
          <a:xfrm>
            <a:off x="589280" y="1706880"/>
            <a:ext cx="9916160" cy="3942199"/>
          </a:xfrm>
        </p:spPr>
        <p:txBody>
          <a:bodyPr anchor="t">
            <a:normAutofit/>
          </a:bodyPr>
          <a:lstStyle/>
          <a:p>
            <a:pPr algn="l"/>
            <a:r>
              <a:rPr lang="en-US" sz="3800" dirty="0">
                <a:solidFill>
                  <a:schemeClr val="bg1"/>
                </a:solidFill>
                <a:latin typeface="Georgia" panose="02040502050405020303" pitchFamily="18" charset="0"/>
              </a:rPr>
              <a:t>53:1-3 </a:t>
            </a:r>
            <a:r>
              <a:rPr lang="en-US" sz="3200" dirty="0">
                <a:solidFill>
                  <a:schemeClr val="bg1"/>
                </a:solidFill>
              </a:rPr>
              <a:t>Who has believed our report? And to whom has the arm of the </a:t>
            </a:r>
            <a:r>
              <a:rPr lang="en-US" sz="3200" cap="small" dirty="0">
                <a:solidFill>
                  <a:schemeClr val="bg1"/>
                </a:solidFill>
                <a:effectLst/>
              </a:rPr>
              <a:t>Lord</a:t>
            </a:r>
            <a:r>
              <a:rPr lang="en-US" sz="3200" dirty="0">
                <a:solidFill>
                  <a:schemeClr val="bg1"/>
                </a:solidFill>
              </a:rPr>
              <a:t> been revealed? </a:t>
            </a:r>
            <a:r>
              <a:rPr lang="en-US" sz="3200" baseline="30000" dirty="0">
                <a:solidFill>
                  <a:schemeClr val="bg1"/>
                </a:solidFill>
              </a:rPr>
              <a:t>2 </a:t>
            </a:r>
            <a:r>
              <a:rPr lang="en-US" sz="3200" dirty="0">
                <a:solidFill>
                  <a:schemeClr val="bg1"/>
                </a:solidFill>
              </a:rPr>
              <a:t>For He shall grow up before Him as a tender plant, And as a root out of dry ground. He has no form or comeliness; And when we see Him, </a:t>
            </a:r>
            <a:r>
              <a:rPr lang="en-US" sz="3200" i="1" dirty="0">
                <a:solidFill>
                  <a:schemeClr val="bg1"/>
                </a:solidFill>
              </a:rPr>
              <a:t>There is</a:t>
            </a:r>
            <a:r>
              <a:rPr lang="en-US" sz="3200" dirty="0">
                <a:solidFill>
                  <a:schemeClr val="bg1"/>
                </a:solidFill>
              </a:rPr>
              <a:t> no beauty that we should desire Him. </a:t>
            </a:r>
            <a:r>
              <a:rPr lang="en-US" sz="3200" baseline="30000" dirty="0">
                <a:solidFill>
                  <a:schemeClr val="bg1"/>
                </a:solidFill>
              </a:rPr>
              <a:t>3 </a:t>
            </a:r>
            <a:r>
              <a:rPr lang="en-US" sz="3200" dirty="0">
                <a:solidFill>
                  <a:schemeClr val="bg1"/>
                </a:solidFill>
              </a:rPr>
              <a:t>He is despised and rejected by men, A Man of sorrows and acquainted with grief. And we hid, as it were, </a:t>
            </a:r>
            <a:r>
              <a:rPr lang="en-US" sz="3200" i="1" dirty="0">
                <a:solidFill>
                  <a:schemeClr val="bg1"/>
                </a:solidFill>
              </a:rPr>
              <a:t>our</a:t>
            </a:r>
            <a:r>
              <a:rPr lang="en-US" sz="3200" dirty="0">
                <a:solidFill>
                  <a:schemeClr val="bg1"/>
                </a:solidFill>
              </a:rPr>
              <a:t> faces from Him; He was despised, and we did not esteem Him.</a:t>
            </a:r>
            <a:endParaRPr lang="en-US" sz="3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802216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2" name="Rectangle 241">
            <a:extLst>
              <a:ext uri="{FF2B5EF4-FFF2-40B4-BE49-F238E27FC236}">
                <a16:creationId xmlns:a16="http://schemas.microsoft.com/office/drawing/2014/main" id="{9C898F85-4225-4931-9F2F-17B4AF8BA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a:extLst>
              <a:ext uri="{FF2B5EF4-FFF2-40B4-BE49-F238E27FC236}">
                <a16:creationId xmlns:a16="http://schemas.microsoft.com/office/drawing/2014/main" id="{BEC14D36-68AD-4546-A67C-CE0F66374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85800"/>
            <a:ext cx="5410200"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branch&#10;&#10;Description automatically generated">
            <a:extLst>
              <a:ext uri="{FF2B5EF4-FFF2-40B4-BE49-F238E27FC236}">
                <a16:creationId xmlns:a16="http://schemas.microsoft.com/office/drawing/2014/main" id="{C535864D-820F-7743-16AA-5187FBA67D6A}"/>
              </a:ext>
            </a:extLst>
          </p:cNvPr>
          <p:cNvPicPr>
            <a:picLocks noChangeAspect="1"/>
          </p:cNvPicPr>
          <p:nvPr/>
        </p:nvPicPr>
        <p:blipFill rotWithShape="1">
          <a:blip r:embed="rId2">
            <a:extLst>
              <a:ext uri="{28A0092B-C50C-407E-A947-70E740481C1C}">
                <a14:useLocalDpi xmlns:a14="http://schemas.microsoft.com/office/drawing/2010/main" val="0"/>
              </a:ext>
            </a:extLst>
          </a:blip>
          <a:srcRect l="926"/>
          <a:stretch/>
        </p:blipFill>
        <p:spPr>
          <a:xfrm>
            <a:off x="6781799" y="1371601"/>
            <a:ext cx="4076701" cy="4114800"/>
          </a:xfrm>
          <a:prstGeom prst="rect">
            <a:avLst/>
          </a:prstGeom>
        </p:spPr>
      </p:pic>
      <p:sp>
        <p:nvSpPr>
          <p:cNvPr id="4" name="Rectangle 3">
            <a:extLst>
              <a:ext uri="{FF2B5EF4-FFF2-40B4-BE49-F238E27FC236}">
                <a16:creationId xmlns:a16="http://schemas.microsoft.com/office/drawing/2014/main" id="{7479FAD5-269D-1576-69BA-8F3F7EC1A6E3}"/>
              </a:ext>
            </a:extLst>
          </p:cNvPr>
          <p:cNvSpPr/>
          <p:nvPr/>
        </p:nvSpPr>
        <p:spPr>
          <a:xfrm>
            <a:off x="6781799" y="1371600"/>
            <a:ext cx="4076701" cy="4114800"/>
          </a:xfrm>
          <a:prstGeom prst="rect">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86B76F-57DE-72CC-E7A1-432C93FD41C3}"/>
              </a:ext>
            </a:extLst>
          </p:cNvPr>
          <p:cNvSpPr>
            <a:spLocks noGrp="1"/>
          </p:cNvSpPr>
          <p:nvPr>
            <p:ph type="ctrTitle"/>
          </p:nvPr>
        </p:nvSpPr>
        <p:spPr>
          <a:xfrm>
            <a:off x="589280" y="685800"/>
            <a:ext cx="6898640" cy="880432"/>
          </a:xfrm>
        </p:spPr>
        <p:txBody>
          <a:bodyPr anchor="ctr">
            <a:normAutofit fontScale="90000"/>
          </a:bodyPr>
          <a:lstStyle/>
          <a:p>
            <a:pPr algn="l"/>
            <a:r>
              <a:rPr lang="en-US" sz="4200" dirty="0">
                <a:solidFill>
                  <a:schemeClr val="bg1"/>
                </a:solidFill>
                <a:latin typeface="Britannic Bold" panose="020B0903060703020204" pitchFamily="34" charset="0"/>
              </a:rPr>
              <a:t>Significance of His Suffering</a:t>
            </a:r>
          </a:p>
        </p:txBody>
      </p:sp>
      <p:sp>
        <p:nvSpPr>
          <p:cNvPr id="3" name="Subtitle 2">
            <a:extLst>
              <a:ext uri="{FF2B5EF4-FFF2-40B4-BE49-F238E27FC236}">
                <a16:creationId xmlns:a16="http://schemas.microsoft.com/office/drawing/2014/main" id="{A0B54D9A-D2A1-EB1E-1BB1-9CC47219A387}"/>
              </a:ext>
            </a:extLst>
          </p:cNvPr>
          <p:cNvSpPr>
            <a:spLocks noGrp="1"/>
          </p:cNvSpPr>
          <p:nvPr>
            <p:ph type="subTitle" idx="1"/>
          </p:nvPr>
        </p:nvSpPr>
        <p:spPr>
          <a:xfrm>
            <a:off x="589280" y="1706880"/>
            <a:ext cx="9916160" cy="3942199"/>
          </a:xfrm>
        </p:spPr>
        <p:txBody>
          <a:bodyPr anchor="t">
            <a:normAutofit/>
          </a:bodyPr>
          <a:lstStyle/>
          <a:p>
            <a:pPr algn="l"/>
            <a:r>
              <a:rPr lang="en-US" sz="3800" dirty="0">
                <a:solidFill>
                  <a:schemeClr val="bg1"/>
                </a:solidFill>
                <a:latin typeface="Georgia" panose="02040502050405020303" pitchFamily="18" charset="0"/>
              </a:rPr>
              <a:t>53:4-6 </a:t>
            </a:r>
            <a:r>
              <a:rPr lang="en-US" sz="3200" dirty="0">
                <a:solidFill>
                  <a:schemeClr val="bg1"/>
                </a:solidFill>
              </a:rPr>
              <a:t>Surely He has borne our griefs And carried our sorrows; Yet we esteemed Him stricken, Smitten by God, and afflicted. </a:t>
            </a:r>
            <a:r>
              <a:rPr lang="en-US" sz="3200" baseline="30000" dirty="0">
                <a:solidFill>
                  <a:schemeClr val="bg1"/>
                </a:solidFill>
              </a:rPr>
              <a:t>5 </a:t>
            </a:r>
            <a:r>
              <a:rPr lang="en-US" sz="3200" dirty="0">
                <a:solidFill>
                  <a:schemeClr val="bg1"/>
                </a:solidFill>
              </a:rPr>
              <a:t>But He </a:t>
            </a:r>
            <a:r>
              <a:rPr lang="en-US" sz="3200" i="1" dirty="0">
                <a:solidFill>
                  <a:schemeClr val="bg1"/>
                </a:solidFill>
              </a:rPr>
              <a:t>was</a:t>
            </a:r>
            <a:r>
              <a:rPr lang="en-US" sz="3200" dirty="0">
                <a:solidFill>
                  <a:schemeClr val="bg1"/>
                </a:solidFill>
              </a:rPr>
              <a:t> wounded</a:t>
            </a:r>
            <a:r>
              <a:rPr lang="en-US" sz="3200" baseline="30000" dirty="0">
                <a:solidFill>
                  <a:schemeClr val="bg1"/>
                </a:solidFill>
              </a:rPr>
              <a:t> </a:t>
            </a:r>
            <a:r>
              <a:rPr lang="en-US" sz="3200" dirty="0">
                <a:solidFill>
                  <a:schemeClr val="bg1"/>
                </a:solidFill>
              </a:rPr>
              <a:t>for our transgressions, </a:t>
            </a:r>
            <a:r>
              <a:rPr lang="en-US" sz="3200" i="1" dirty="0">
                <a:solidFill>
                  <a:schemeClr val="bg1"/>
                </a:solidFill>
              </a:rPr>
              <a:t>He was </a:t>
            </a:r>
            <a:r>
              <a:rPr lang="en-US" sz="3200" dirty="0">
                <a:solidFill>
                  <a:schemeClr val="bg1"/>
                </a:solidFill>
              </a:rPr>
              <a:t>bruised for our iniquities; The chastisement for our peace </a:t>
            </a:r>
            <a:r>
              <a:rPr lang="en-US" sz="3200" i="1" dirty="0">
                <a:solidFill>
                  <a:schemeClr val="bg1"/>
                </a:solidFill>
              </a:rPr>
              <a:t>was</a:t>
            </a:r>
            <a:r>
              <a:rPr lang="en-US" sz="3200" dirty="0">
                <a:solidFill>
                  <a:schemeClr val="bg1"/>
                </a:solidFill>
              </a:rPr>
              <a:t> upon Him, And by His stripes we are healed. </a:t>
            </a:r>
            <a:r>
              <a:rPr lang="en-US" sz="3200" baseline="30000" dirty="0">
                <a:solidFill>
                  <a:schemeClr val="bg1"/>
                </a:solidFill>
              </a:rPr>
              <a:t>6 </a:t>
            </a:r>
            <a:r>
              <a:rPr lang="en-US" sz="3200" dirty="0">
                <a:solidFill>
                  <a:schemeClr val="bg1"/>
                </a:solidFill>
              </a:rPr>
              <a:t>All we like sheep have gone astray; We have turned, every one, to his own way; And the </a:t>
            </a:r>
            <a:r>
              <a:rPr lang="en-US" sz="3200" cap="small" dirty="0">
                <a:solidFill>
                  <a:schemeClr val="bg1"/>
                </a:solidFill>
                <a:effectLst/>
              </a:rPr>
              <a:t>Lord</a:t>
            </a:r>
            <a:r>
              <a:rPr lang="en-US" sz="3200" dirty="0">
                <a:solidFill>
                  <a:schemeClr val="bg1"/>
                </a:solidFill>
              </a:rPr>
              <a:t> has laid on Him the iniquity of us all.</a:t>
            </a:r>
            <a:endParaRPr lang="en-US" sz="3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4269891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2" name="Rectangle 241">
            <a:extLst>
              <a:ext uri="{FF2B5EF4-FFF2-40B4-BE49-F238E27FC236}">
                <a16:creationId xmlns:a16="http://schemas.microsoft.com/office/drawing/2014/main" id="{9C898F85-4225-4931-9F2F-17B4AF8BA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a:extLst>
              <a:ext uri="{FF2B5EF4-FFF2-40B4-BE49-F238E27FC236}">
                <a16:creationId xmlns:a16="http://schemas.microsoft.com/office/drawing/2014/main" id="{BEC14D36-68AD-4546-A67C-CE0F66374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85800"/>
            <a:ext cx="5410200"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branch&#10;&#10;Description automatically generated">
            <a:extLst>
              <a:ext uri="{FF2B5EF4-FFF2-40B4-BE49-F238E27FC236}">
                <a16:creationId xmlns:a16="http://schemas.microsoft.com/office/drawing/2014/main" id="{C535864D-820F-7743-16AA-5187FBA67D6A}"/>
              </a:ext>
            </a:extLst>
          </p:cNvPr>
          <p:cNvPicPr>
            <a:picLocks noChangeAspect="1"/>
          </p:cNvPicPr>
          <p:nvPr/>
        </p:nvPicPr>
        <p:blipFill rotWithShape="1">
          <a:blip r:embed="rId2">
            <a:extLst>
              <a:ext uri="{28A0092B-C50C-407E-A947-70E740481C1C}">
                <a14:useLocalDpi xmlns:a14="http://schemas.microsoft.com/office/drawing/2010/main" val="0"/>
              </a:ext>
            </a:extLst>
          </a:blip>
          <a:srcRect l="926"/>
          <a:stretch/>
        </p:blipFill>
        <p:spPr>
          <a:xfrm>
            <a:off x="6781799" y="1371601"/>
            <a:ext cx="4076701" cy="4114800"/>
          </a:xfrm>
          <a:prstGeom prst="rect">
            <a:avLst/>
          </a:prstGeom>
        </p:spPr>
      </p:pic>
      <p:sp>
        <p:nvSpPr>
          <p:cNvPr id="4" name="Rectangle 3">
            <a:extLst>
              <a:ext uri="{FF2B5EF4-FFF2-40B4-BE49-F238E27FC236}">
                <a16:creationId xmlns:a16="http://schemas.microsoft.com/office/drawing/2014/main" id="{7479FAD5-269D-1576-69BA-8F3F7EC1A6E3}"/>
              </a:ext>
            </a:extLst>
          </p:cNvPr>
          <p:cNvSpPr/>
          <p:nvPr/>
        </p:nvSpPr>
        <p:spPr>
          <a:xfrm>
            <a:off x="6781799" y="1371600"/>
            <a:ext cx="4076701" cy="4114800"/>
          </a:xfrm>
          <a:prstGeom prst="rect">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86B76F-57DE-72CC-E7A1-432C93FD41C3}"/>
              </a:ext>
            </a:extLst>
          </p:cNvPr>
          <p:cNvSpPr>
            <a:spLocks noGrp="1"/>
          </p:cNvSpPr>
          <p:nvPr>
            <p:ph type="ctrTitle"/>
          </p:nvPr>
        </p:nvSpPr>
        <p:spPr>
          <a:xfrm>
            <a:off x="589280" y="685800"/>
            <a:ext cx="6898640" cy="880432"/>
          </a:xfrm>
        </p:spPr>
        <p:txBody>
          <a:bodyPr anchor="ctr">
            <a:normAutofit/>
          </a:bodyPr>
          <a:lstStyle/>
          <a:p>
            <a:pPr algn="l"/>
            <a:r>
              <a:rPr lang="en-US" sz="4200" dirty="0">
                <a:solidFill>
                  <a:schemeClr val="bg1"/>
                </a:solidFill>
                <a:latin typeface="Britannic Bold" panose="020B0903060703020204" pitchFamily="34" charset="0"/>
              </a:rPr>
              <a:t>Patience of the Servant</a:t>
            </a:r>
          </a:p>
        </p:txBody>
      </p:sp>
      <p:sp>
        <p:nvSpPr>
          <p:cNvPr id="3" name="Subtitle 2">
            <a:extLst>
              <a:ext uri="{FF2B5EF4-FFF2-40B4-BE49-F238E27FC236}">
                <a16:creationId xmlns:a16="http://schemas.microsoft.com/office/drawing/2014/main" id="{A0B54D9A-D2A1-EB1E-1BB1-9CC47219A387}"/>
              </a:ext>
            </a:extLst>
          </p:cNvPr>
          <p:cNvSpPr>
            <a:spLocks noGrp="1"/>
          </p:cNvSpPr>
          <p:nvPr>
            <p:ph type="subTitle" idx="1"/>
          </p:nvPr>
        </p:nvSpPr>
        <p:spPr>
          <a:xfrm>
            <a:off x="589280" y="1706880"/>
            <a:ext cx="9916160" cy="4805680"/>
          </a:xfrm>
        </p:spPr>
        <p:txBody>
          <a:bodyPr anchor="t">
            <a:normAutofit/>
          </a:bodyPr>
          <a:lstStyle/>
          <a:p>
            <a:pPr algn="l"/>
            <a:r>
              <a:rPr lang="en-US" sz="3800" dirty="0">
                <a:solidFill>
                  <a:schemeClr val="bg1"/>
                </a:solidFill>
                <a:latin typeface="Georgia" panose="02040502050405020303" pitchFamily="18" charset="0"/>
              </a:rPr>
              <a:t>53:7-9 </a:t>
            </a:r>
            <a:r>
              <a:rPr lang="en-US" sz="3000" dirty="0">
                <a:solidFill>
                  <a:schemeClr val="bg1"/>
                </a:solidFill>
              </a:rPr>
              <a:t>He was oppressed and He was afflicted, Yet He opened not His mouth; He was led as a lamb to the slaughter, And as a sheep before its shearers is silent, So He opened not His mouth. </a:t>
            </a:r>
            <a:r>
              <a:rPr lang="en-US" sz="3000" baseline="30000" dirty="0">
                <a:solidFill>
                  <a:schemeClr val="bg1"/>
                </a:solidFill>
              </a:rPr>
              <a:t>8 </a:t>
            </a:r>
            <a:r>
              <a:rPr lang="en-US" sz="3000" dirty="0">
                <a:solidFill>
                  <a:schemeClr val="bg1"/>
                </a:solidFill>
              </a:rPr>
              <a:t>He was taken from prison and from judgment, And who will declare His generation? For He was cut off from the land of the living; For the transgressions of My people He was stricken. </a:t>
            </a:r>
            <a:r>
              <a:rPr lang="en-US" sz="3000" baseline="30000" dirty="0">
                <a:solidFill>
                  <a:schemeClr val="bg1"/>
                </a:solidFill>
              </a:rPr>
              <a:t>9 </a:t>
            </a:r>
            <a:r>
              <a:rPr lang="en-US" sz="3000" dirty="0">
                <a:solidFill>
                  <a:schemeClr val="bg1"/>
                </a:solidFill>
              </a:rPr>
              <a:t>And they made His grave with the wicked— But with the rich at His death, Because He had done no violence, Nor </a:t>
            </a:r>
            <a:r>
              <a:rPr lang="en-US" sz="3000" i="1" dirty="0">
                <a:solidFill>
                  <a:schemeClr val="bg1"/>
                </a:solidFill>
              </a:rPr>
              <a:t>was any</a:t>
            </a:r>
            <a:r>
              <a:rPr lang="en-US" sz="3000" dirty="0">
                <a:solidFill>
                  <a:schemeClr val="bg1"/>
                </a:solidFill>
              </a:rPr>
              <a:t> deceit in His mouth.</a:t>
            </a:r>
            <a:endParaRPr lang="en-US" sz="3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609880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2" name="Rectangle 241">
            <a:extLst>
              <a:ext uri="{FF2B5EF4-FFF2-40B4-BE49-F238E27FC236}">
                <a16:creationId xmlns:a16="http://schemas.microsoft.com/office/drawing/2014/main" id="{9C898F85-4225-4931-9F2F-17B4AF8BA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a:extLst>
              <a:ext uri="{FF2B5EF4-FFF2-40B4-BE49-F238E27FC236}">
                <a16:creationId xmlns:a16="http://schemas.microsoft.com/office/drawing/2014/main" id="{BEC14D36-68AD-4546-A67C-CE0F66374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85800"/>
            <a:ext cx="5410200"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branch&#10;&#10;Description automatically generated">
            <a:extLst>
              <a:ext uri="{FF2B5EF4-FFF2-40B4-BE49-F238E27FC236}">
                <a16:creationId xmlns:a16="http://schemas.microsoft.com/office/drawing/2014/main" id="{C535864D-820F-7743-16AA-5187FBA67D6A}"/>
              </a:ext>
            </a:extLst>
          </p:cNvPr>
          <p:cNvPicPr>
            <a:picLocks noChangeAspect="1"/>
          </p:cNvPicPr>
          <p:nvPr/>
        </p:nvPicPr>
        <p:blipFill rotWithShape="1">
          <a:blip r:embed="rId2">
            <a:extLst>
              <a:ext uri="{28A0092B-C50C-407E-A947-70E740481C1C}">
                <a14:useLocalDpi xmlns:a14="http://schemas.microsoft.com/office/drawing/2010/main" val="0"/>
              </a:ext>
            </a:extLst>
          </a:blip>
          <a:srcRect l="926"/>
          <a:stretch/>
        </p:blipFill>
        <p:spPr>
          <a:xfrm>
            <a:off x="6781799" y="1371601"/>
            <a:ext cx="4076701" cy="4114800"/>
          </a:xfrm>
          <a:prstGeom prst="rect">
            <a:avLst/>
          </a:prstGeom>
        </p:spPr>
      </p:pic>
      <p:sp>
        <p:nvSpPr>
          <p:cNvPr id="4" name="Rectangle 3">
            <a:extLst>
              <a:ext uri="{FF2B5EF4-FFF2-40B4-BE49-F238E27FC236}">
                <a16:creationId xmlns:a16="http://schemas.microsoft.com/office/drawing/2014/main" id="{7479FAD5-269D-1576-69BA-8F3F7EC1A6E3}"/>
              </a:ext>
            </a:extLst>
          </p:cNvPr>
          <p:cNvSpPr/>
          <p:nvPr/>
        </p:nvSpPr>
        <p:spPr>
          <a:xfrm>
            <a:off x="6781799" y="1371600"/>
            <a:ext cx="4076701" cy="4114800"/>
          </a:xfrm>
          <a:prstGeom prst="rect">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86B76F-57DE-72CC-E7A1-432C93FD41C3}"/>
              </a:ext>
            </a:extLst>
          </p:cNvPr>
          <p:cNvSpPr>
            <a:spLocks noGrp="1"/>
          </p:cNvSpPr>
          <p:nvPr>
            <p:ph type="ctrTitle"/>
          </p:nvPr>
        </p:nvSpPr>
        <p:spPr>
          <a:xfrm>
            <a:off x="589280" y="685800"/>
            <a:ext cx="7518400" cy="880432"/>
          </a:xfrm>
        </p:spPr>
        <p:txBody>
          <a:bodyPr anchor="ctr">
            <a:normAutofit fontScale="90000"/>
          </a:bodyPr>
          <a:lstStyle/>
          <a:p>
            <a:pPr algn="l"/>
            <a:r>
              <a:rPr lang="en-US" sz="4200" dirty="0">
                <a:solidFill>
                  <a:schemeClr val="bg1"/>
                </a:solidFill>
                <a:latin typeface="Britannic Bold" panose="020B0903060703020204" pitchFamily="34" charset="0"/>
              </a:rPr>
              <a:t>Satisfying Results of the Servant</a:t>
            </a:r>
          </a:p>
        </p:txBody>
      </p:sp>
      <p:sp>
        <p:nvSpPr>
          <p:cNvPr id="3" name="Subtitle 2">
            <a:extLst>
              <a:ext uri="{FF2B5EF4-FFF2-40B4-BE49-F238E27FC236}">
                <a16:creationId xmlns:a16="http://schemas.microsoft.com/office/drawing/2014/main" id="{A0B54D9A-D2A1-EB1E-1BB1-9CC47219A387}"/>
              </a:ext>
            </a:extLst>
          </p:cNvPr>
          <p:cNvSpPr>
            <a:spLocks noGrp="1"/>
          </p:cNvSpPr>
          <p:nvPr>
            <p:ph type="subTitle" idx="1"/>
          </p:nvPr>
        </p:nvSpPr>
        <p:spPr>
          <a:xfrm>
            <a:off x="589280" y="1706880"/>
            <a:ext cx="9916160" cy="4267200"/>
          </a:xfrm>
        </p:spPr>
        <p:txBody>
          <a:bodyPr anchor="t">
            <a:normAutofit fontScale="92500" lnSpcReduction="10000"/>
          </a:bodyPr>
          <a:lstStyle/>
          <a:p>
            <a:pPr algn="l"/>
            <a:r>
              <a:rPr lang="en-US" sz="3800" dirty="0">
                <a:solidFill>
                  <a:schemeClr val="bg1"/>
                </a:solidFill>
                <a:latin typeface="Georgia" panose="02040502050405020303" pitchFamily="18" charset="0"/>
              </a:rPr>
              <a:t>53:10-12 </a:t>
            </a:r>
            <a:r>
              <a:rPr lang="en-US" sz="3200" dirty="0">
                <a:solidFill>
                  <a:schemeClr val="bg1"/>
                </a:solidFill>
              </a:rPr>
              <a:t>Yet it pleased the </a:t>
            </a:r>
            <a:r>
              <a:rPr lang="en-US" sz="3200" cap="small" dirty="0">
                <a:solidFill>
                  <a:schemeClr val="bg1"/>
                </a:solidFill>
                <a:effectLst/>
              </a:rPr>
              <a:t>Lord</a:t>
            </a:r>
            <a:r>
              <a:rPr lang="en-US" sz="3200" dirty="0">
                <a:solidFill>
                  <a:schemeClr val="bg1"/>
                </a:solidFill>
              </a:rPr>
              <a:t> to bruise Him; He has put </a:t>
            </a:r>
            <a:r>
              <a:rPr lang="en-US" sz="3200" i="1" dirty="0">
                <a:solidFill>
                  <a:schemeClr val="bg1"/>
                </a:solidFill>
              </a:rPr>
              <a:t>Him</a:t>
            </a:r>
            <a:r>
              <a:rPr lang="en-US" sz="3200" dirty="0">
                <a:solidFill>
                  <a:schemeClr val="bg1"/>
                </a:solidFill>
              </a:rPr>
              <a:t> to grief. When You make His soul an offering for sin, He shall see </a:t>
            </a:r>
            <a:r>
              <a:rPr lang="en-US" sz="3200" i="1" dirty="0">
                <a:solidFill>
                  <a:schemeClr val="bg1"/>
                </a:solidFill>
              </a:rPr>
              <a:t>His</a:t>
            </a:r>
            <a:r>
              <a:rPr lang="en-US" sz="3200" dirty="0">
                <a:solidFill>
                  <a:schemeClr val="bg1"/>
                </a:solidFill>
              </a:rPr>
              <a:t> seed, He shall prolong </a:t>
            </a:r>
            <a:r>
              <a:rPr lang="en-US" sz="3200" i="1" dirty="0">
                <a:solidFill>
                  <a:schemeClr val="bg1"/>
                </a:solidFill>
              </a:rPr>
              <a:t>His</a:t>
            </a:r>
            <a:r>
              <a:rPr lang="en-US" sz="3200" dirty="0">
                <a:solidFill>
                  <a:schemeClr val="bg1"/>
                </a:solidFill>
              </a:rPr>
              <a:t> days, And the pleasure of the </a:t>
            </a:r>
            <a:r>
              <a:rPr lang="en-US" sz="3200" cap="small" dirty="0">
                <a:solidFill>
                  <a:schemeClr val="bg1"/>
                </a:solidFill>
                <a:effectLst/>
              </a:rPr>
              <a:t>Lord</a:t>
            </a:r>
            <a:r>
              <a:rPr lang="en-US" sz="3200" dirty="0">
                <a:solidFill>
                  <a:schemeClr val="bg1"/>
                </a:solidFill>
              </a:rPr>
              <a:t> shall prosper in His hand. </a:t>
            </a:r>
            <a:r>
              <a:rPr lang="en-US" sz="3200" baseline="30000" dirty="0">
                <a:solidFill>
                  <a:schemeClr val="bg1"/>
                </a:solidFill>
              </a:rPr>
              <a:t>11 </a:t>
            </a:r>
            <a:r>
              <a:rPr lang="en-US" sz="3200" dirty="0">
                <a:solidFill>
                  <a:schemeClr val="bg1"/>
                </a:solidFill>
              </a:rPr>
              <a:t>He shall see the labor of His soul, </a:t>
            </a:r>
            <a:r>
              <a:rPr lang="en-US" sz="3200" i="1" dirty="0">
                <a:solidFill>
                  <a:schemeClr val="bg1"/>
                </a:solidFill>
              </a:rPr>
              <a:t>and</a:t>
            </a:r>
            <a:r>
              <a:rPr lang="en-US" sz="3200" dirty="0">
                <a:solidFill>
                  <a:schemeClr val="bg1"/>
                </a:solidFill>
              </a:rPr>
              <a:t> be satisfied. By His knowledge My righteous Servant shall justify many, For He shall bear their iniquities. </a:t>
            </a:r>
            <a:r>
              <a:rPr lang="en-US" sz="3200" baseline="30000" dirty="0">
                <a:solidFill>
                  <a:schemeClr val="bg1"/>
                </a:solidFill>
              </a:rPr>
              <a:t>12 </a:t>
            </a:r>
            <a:r>
              <a:rPr lang="en-US" sz="3200" dirty="0">
                <a:solidFill>
                  <a:schemeClr val="bg1"/>
                </a:solidFill>
              </a:rPr>
              <a:t>Therefore I will divide Him a portion with the great, And He shall divide the spoil with the strong, Because He poured out His soul unto death, And He was numbered with the transgressors, And He bore the sin of many, And made intercession for the transgressors.</a:t>
            </a:r>
            <a:endParaRPr lang="en-US" sz="3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35180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133A"/>
        </a:solidFill>
        <a:effectLst/>
      </p:bgPr>
    </p:bg>
    <p:spTree>
      <p:nvGrpSpPr>
        <p:cNvPr id="1" name=""/>
        <p:cNvGrpSpPr/>
        <p:nvPr/>
      </p:nvGrpSpPr>
      <p:grpSpPr>
        <a:xfrm>
          <a:off x="0" y="0"/>
          <a:ext cx="0" cy="0"/>
          <a:chOff x="0" y="0"/>
          <a:chExt cx="0" cy="0"/>
        </a:xfrm>
      </p:grpSpPr>
      <p:pic>
        <p:nvPicPr>
          <p:cNvPr id="3" name="Picture 2" descr="A group of men in military uniforms&#10;&#10;Description automatically generated">
            <a:extLst>
              <a:ext uri="{FF2B5EF4-FFF2-40B4-BE49-F238E27FC236}">
                <a16:creationId xmlns:a16="http://schemas.microsoft.com/office/drawing/2014/main" id="{FEAADEEA-2BFD-A5F3-9930-A98F3C5A364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363256"/>
            <a:ext cx="12192000" cy="5571404"/>
          </a:xfrm>
          <a:prstGeom prst="rect">
            <a:avLst/>
          </a:prstGeom>
        </p:spPr>
      </p:pic>
      <p:sp>
        <p:nvSpPr>
          <p:cNvPr id="4" name="TextBox 3">
            <a:extLst>
              <a:ext uri="{FF2B5EF4-FFF2-40B4-BE49-F238E27FC236}">
                <a16:creationId xmlns:a16="http://schemas.microsoft.com/office/drawing/2014/main" id="{520C576E-1479-3B6E-E376-2C5F4FBD63EC}"/>
              </a:ext>
            </a:extLst>
          </p:cNvPr>
          <p:cNvSpPr txBox="1"/>
          <p:nvPr/>
        </p:nvSpPr>
        <p:spPr>
          <a:xfrm>
            <a:off x="1899920" y="5616620"/>
            <a:ext cx="8351520" cy="769441"/>
          </a:xfrm>
          <a:prstGeom prst="rect">
            <a:avLst/>
          </a:prstGeom>
          <a:solidFill>
            <a:srgbClr val="00133A">
              <a:alpha val="50000"/>
            </a:srgbClr>
          </a:solidFill>
        </p:spPr>
        <p:txBody>
          <a:bodyPr wrap="square" rtlCol="0" anchor="ctr">
            <a:spAutoFit/>
          </a:bodyPr>
          <a:lstStyle/>
          <a:p>
            <a:pPr algn="ctr"/>
            <a:r>
              <a:rPr lang="en-US" sz="4400" dirty="0">
                <a:solidFill>
                  <a:schemeClr val="bg1"/>
                </a:solidFill>
                <a:latin typeface="Georgia" panose="02040502050405020303" pitchFamily="18" charset="0"/>
              </a:rPr>
              <a:t>The Bridge on the River Kwai</a:t>
            </a:r>
          </a:p>
        </p:txBody>
      </p:sp>
    </p:spTree>
    <p:extLst>
      <p:ext uri="{BB962C8B-B14F-4D97-AF65-F5344CB8AC3E}">
        <p14:creationId xmlns:p14="http://schemas.microsoft.com/office/powerpoint/2010/main" val="1913996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2" name="Rectangle 241">
            <a:extLst>
              <a:ext uri="{FF2B5EF4-FFF2-40B4-BE49-F238E27FC236}">
                <a16:creationId xmlns:a16="http://schemas.microsoft.com/office/drawing/2014/main" id="{9C898F85-4225-4931-9F2F-17B4AF8BA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a:extLst>
              <a:ext uri="{FF2B5EF4-FFF2-40B4-BE49-F238E27FC236}">
                <a16:creationId xmlns:a16="http://schemas.microsoft.com/office/drawing/2014/main" id="{BEC14D36-68AD-4546-A67C-CE0F66374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85800"/>
            <a:ext cx="5410200"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branch&#10;&#10;Description automatically generated">
            <a:extLst>
              <a:ext uri="{FF2B5EF4-FFF2-40B4-BE49-F238E27FC236}">
                <a16:creationId xmlns:a16="http://schemas.microsoft.com/office/drawing/2014/main" id="{C535864D-820F-7743-16AA-5187FBA67D6A}"/>
              </a:ext>
            </a:extLst>
          </p:cNvPr>
          <p:cNvPicPr>
            <a:picLocks noChangeAspect="1"/>
          </p:cNvPicPr>
          <p:nvPr/>
        </p:nvPicPr>
        <p:blipFill rotWithShape="1">
          <a:blip r:embed="rId2">
            <a:extLst>
              <a:ext uri="{28A0092B-C50C-407E-A947-70E740481C1C}">
                <a14:useLocalDpi xmlns:a14="http://schemas.microsoft.com/office/drawing/2010/main" val="0"/>
              </a:ext>
            </a:extLst>
          </a:blip>
          <a:srcRect l="926"/>
          <a:stretch/>
        </p:blipFill>
        <p:spPr>
          <a:xfrm>
            <a:off x="6781799" y="1371601"/>
            <a:ext cx="4076701" cy="4114800"/>
          </a:xfrm>
          <a:prstGeom prst="rect">
            <a:avLst/>
          </a:prstGeom>
        </p:spPr>
      </p:pic>
      <p:sp>
        <p:nvSpPr>
          <p:cNvPr id="4" name="Rectangle 3">
            <a:extLst>
              <a:ext uri="{FF2B5EF4-FFF2-40B4-BE49-F238E27FC236}">
                <a16:creationId xmlns:a16="http://schemas.microsoft.com/office/drawing/2014/main" id="{7479FAD5-269D-1576-69BA-8F3F7EC1A6E3}"/>
              </a:ext>
            </a:extLst>
          </p:cNvPr>
          <p:cNvSpPr/>
          <p:nvPr/>
        </p:nvSpPr>
        <p:spPr>
          <a:xfrm>
            <a:off x="6781799" y="1371600"/>
            <a:ext cx="4076701" cy="4114800"/>
          </a:xfrm>
          <a:prstGeom prst="rect">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86B76F-57DE-72CC-E7A1-432C93FD41C3}"/>
              </a:ext>
            </a:extLst>
          </p:cNvPr>
          <p:cNvSpPr>
            <a:spLocks noGrp="1"/>
          </p:cNvSpPr>
          <p:nvPr>
            <p:ph type="ctrTitle"/>
          </p:nvPr>
        </p:nvSpPr>
        <p:spPr>
          <a:xfrm>
            <a:off x="589280" y="685800"/>
            <a:ext cx="6583680" cy="880432"/>
          </a:xfrm>
        </p:spPr>
        <p:txBody>
          <a:bodyPr anchor="ctr">
            <a:normAutofit/>
          </a:bodyPr>
          <a:lstStyle/>
          <a:p>
            <a:pPr algn="l"/>
            <a:r>
              <a:rPr lang="en-US" sz="4200" dirty="0">
                <a:solidFill>
                  <a:schemeClr val="bg1"/>
                </a:solidFill>
                <a:latin typeface="Britannic Bold" panose="020B0903060703020204" pitchFamily="34" charset="0"/>
              </a:rPr>
              <a:t>Applying to us</a:t>
            </a:r>
          </a:p>
        </p:txBody>
      </p:sp>
      <p:sp>
        <p:nvSpPr>
          <p:cNvPr id="3" name="Subtitle 2">
            <a:extLst>
              <a:ext uri="{FF2B5EF4-FFF2-40B4-BE49-F238E27FC236}">
                <a16:creationId xmlns:a16="http://schemas.microsoft.com/office/drawing/2014/main" id="{A0B54D9A-D2A1-EB1E-1BB1-9CC47219A387}"/>
              </a:ext>
            </a:extLst>
          </p:cNvPr>
          <p:cNvSpPr>
            <a:spLocks noGrp="1"/>
          </p:cNvSpPr>
          <p:nvPr>
            <p:ph type="subTitle" idx="1"/>
          </p:nvPr>
        </p:nvSpPr>
        <p:spPr>
          <a:xfrm>
            <a:off x="589280" y="2902305"/>
            <a:ext cx="10709197" cy="3779639"/>
          </a:xfrm>
        </p:spPr>
        <p:txBody>
          <a:bodyPr anchor="t">
            <a:normAutofit/>
          </a:bodyPr>
          <a:lstStyle/>
          <a:p>
            <a:pPr marL="571500" indent="-571500" algn="l">
              <a:buClr>
                <a:srgbClr val="FFC000"/>
              </a:buClr>
              <a:buFont typeface="Georgia" panose="02040502050405020303" pitchFamily="18" charset="0"/>
              <a:buChar char="—"/>
            </a:pPr>
            <a:r>
              <a:rPr lang="en-US" sz="3800" dirty="0">
                <a:solidFill>
                  <a:schemeClr val="bg1"/>
                </a:solidFill>
                <a:latin typeface="Georgia" panose="02040502050405020303" pitchFamily="18" charset="0"/>
              </a:rPr>
              <a:t>God exalts the humble </a:t>
            </a:r>
          </a:p>
          <a:p>
            <a:pPr marL="571500" indent="-571500" algn="l">
              <a:buClr>
                <a:srgbClr val="FFC000"/>
              </a:buClr>
              <a:buFont typeface="Georgia" panose="02040502050405020303" pitchFamily="18" charset="0"/>
              <a:buChar char="—"/>
            </a:pPr>
            <a:r>
              <a:rPr lang="en-US" sz="3800" dirty="0">
                <a:solidFill>
                  <a:schemeClr val="bg1"/>
                </a:solidFill>
                <a:latin typeface="Georgia" panose="02040502050405020303" pitchFamily="18" charset="0"/>
              </a:rPr>
              <a:t>Appearance is not the key</a:t>
            </a:r>
          </a:p>
          <a:p>
            <a:pPr marL="571500" indent="-571500" algn="l">
              <a:buClr>
                <a:srgbClr val="FFC000"/>
              </a:buClr>
              <a:buFont typeface="Georgia" panose="02040502050405020303" pitchFamily="18" charset="0"/>
              <a:buChar char="—"/>
            </a:pPr>
            <a:r>
              <a:rPr lang="en-US" sz="3800" dirty="0">
                <a:solidFill>
                  <a:schemeClr val="bg1"/>
                </a:solidFill>
                <a:latin typeface="Georgia" panose="02040502050405020303" pitchFamily="18" charset="0"/>
              </a:rPr>
              <a:t>Jesus suffered our punishment</a:t>
            </a:r>
          </a:p>
          <a:p>
            <a:pPr marL="571500" indent="-571500" algn="l">
              <a:buClr>
                <a:srgbClr val="FFC000"/>
              </a:buClr>
              <a:buFont typeface="Georgia" panose="02040502050405020303" pitchFamily="18" charset="0"/>
              <a:buChar char="—"/>
            </a:pPr>
            <a:r>
              <a:rPr lang="en-US" sz="3800" dirty="0">
                <a:solidFill>
                  <a:schemeClr val="bg1"/>
                </a:solidFill>
                <a:latin typeface="Georgia" panose="02040502050405020303" pitchFamily="18" charset="0"/>
              </a:rPr>
              <a:t>God brings victory out of defeat</a:t>
            </a:r>
          </a:p>
        </p:txBody>
      </p:sp>
      <p:pic>
        <p:nvPicPr>
          <p:cNvPr id="6" name="Picture 5" descr="A group of crosses in the sky&#10;&#10;Description automatically generated">
            <a:extLst>
              <a:ext uri="{FF2B5EF4-FFF2-40B4-BE49-F238E27FC236}">
                <a16:creationId xmlns:a16="http://schemas.microsoft.com/office/drawing/2014/main" id="{F0ECC97A-A295-59BB-2C47-1656FF09C7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708" y="381000"/>
            <a:ext cx="8837839" cy="2199640"/>
          </a:xfrm>
          <a:prstGeom prst="rect">
            <a:avLst/>
          </a:prstGeom>
        </p:spPr>
      </p:pic>
    </p:spTree>
    <p:extLst>
      <p:ext uri="{BB962C8B-B14F-4D97-AF65-F5344CB8AC3E}">
        <p14:creationId xmlns:p14="http://schemas.microsoft.com/office/powerpoint/2010/main" val="171600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691</Words>
  <Application>Microsoft Office PowerPoint</Application>
  <PresentationFormat>Widescreen</PresentationFormat>
  <Paragraphs>27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Britannic Bold</vt:lpstr>
      <vt:lpstr>Calibri</vt:lpstr>
      <vt:lpstr>Calibri Light</vt:lpstr>
      <vt:lpstr>Georgia</vt:lpstr>
      <vt:lpstr>Office Theme</vt:lpstr>
      <vt:lpstr>Redemption Satisfied</vt:lpstr>
      <vt:lpstr>The Suffering Servant context of Isaiah</vt:lpstr>
      <vt:lpstr>Exaltation of the Servant</vt:lpstr>
      <vt:lpstr>Suffering of the Servant</vt:lpstr>
      <vt:lpstr>Significance of His Suffering</vt:lpstr>
      <vt:lpstr>Patience of the Servant</vt:lpstr>
      <vt:lpstr>Satisfying Results of the Servant</vt:lpstr>
      <vt:lpstr>PowerPoint Presentation</vt:lpstr>
      <vt:lpstr>Applying to us</vt:lpstr>
      <vt:lpstr>Redemption Satisfied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BAILEY</dc:creator>
  <cp:lastModifiedBy>PAUL BAILEY</cp:lastModifiedBy>
  <cp:revision>2</cp:revision>
  <dcterms:created xsi:type="dcterms:W3CDTF">2023-11-05T05:23:09Z</dcterms:created>
  <dcterms:modified xsi:type="dcterms:W3CDTF">2023-12-30T00:46:35Z</dcterms:modified>
</cp:coreProperties>
</file>