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5" r:id="rId4"/>
    <p:sldId id="271" r:id="rId5"/>
    <p:sldId id="266" r:id="rId6"/>
    <p:sldId id="272" r:id="rId7"/>
    <p:sldId id="273" r:id="rId8"/>
    <p:sldId id="278" r:id="rId9"/>
    <p:sldId id="274" r:id="rId10"/>
    <p:sldId id="275" r:id="rId11"/>
    <p:sldId id="279" r:id="rId12"/>
    <p:sldId id="277" r:id="rId13"/>
    <p:sldId id="276" r:id="rId14"/>
    <p:sldId id="280" r:id="rId15"/>
    <p:sldId id="281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599B3825-6DE1-46EC-8894-7B7C2BDC9B45}"/>
    <pc:docChg chg="delSld">
      <pc:chgData name="PAUL BAILEY" userId="fa8b635c1b96620b" providerId="LiveId" clId="{599B3825-6DE1-46EC-8894-7B7C2BDC9B45}" dt="2023-10-15T04:17:42.041" v="1" actId="2696"/>
      <pc:docMkLst>
        <pc:docMk/>
      </pc:docMkLst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56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57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58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59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61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63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64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944534483" sldId="267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3264745725" sldId="268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3635710754" sldId="269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3365391290" sldId="270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1127079844" sldId="285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1651408907" sldId="286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946716671" sldId="287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2806086027" sldId="288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2337001836" sldId="289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2544662383" sldId="290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91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92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93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94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95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96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97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98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299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00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01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02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03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04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05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06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07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08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09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10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11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12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13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14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15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16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17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18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19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20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21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22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23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24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25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26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27"/>
        </pc:sldMkLst>
      </pc:sldChg>
      <pc:sldChg chg="del">
        <pc:chgData name="PAUL BAILEY" userId="fa8b635c1b96620b" providerId="LiveId" clId="{599B3825-6DE1-46EC-8894-7B7C2BDC9B45}" dt="2023-10-15T04:17:29.386" v="0" actId="2696"/>
        <pc:sldMkLst>
          <pc:docMk/>
          <pc:sldMk cId="0" sldId="328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29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30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31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32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33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34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35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36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37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38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39"/>
        </pc:sldMkLst>
      </pc:sldChg>
      <pc:sldChg chg="del">
        <pc:chgData name="PAUL BAILEY" userId="fa8b635c1b96620b" providerId="LiveId" clId="{599B3825-6DE1-46EC-8894-7B7C2BDC9B45}" dt="2023-10-15T04:17:42.041" v="1" actId="2696"/>
        <pc:sldMkLst>
          <pc:docMk/>
          <pc:sldMk cId="0" sldId="34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06231-4AC6-23FA-1D28-EAC1C189E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EC6E7-16E3-F1C6-13C3-9CB502A5C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BBA82-180E-1778-905A-C2118FF8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6A662-FF2C-6315-9252-A5E994BA9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72FDD-C4A9-0F45-FDBC-F38976EA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5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38A8C-3A96-21F3-B0B2-3E9611B02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C4A61-AA92-E104-63AA-7127F8980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A0A98-27A9-820F-EC57-F9EE0B6BA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5C4D4-9D08-5789-35EB-0C8FEAB3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9D509-AABB-623C-22D4-15BB5B8D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9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3C360E-2DD1-F038-3025-2B048009A5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8B331-B0DD-DAA9-614C-E461AC86F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BE80A-A2FB-D752-8826-BD5219E5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41451-A608-6B34-20A9-BA14561D7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CB506-A897-E247-0B84-4A27FE3CC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0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4ECF9-4633-0950-F548-039535A1F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B3FE6-4225-0241-BC9D-BFB7A04DC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76731-5DE0-7691-F1AF-0BCED3A4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7561A-9B55-56E4-7DE1-2696BBCB1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DF240-5B96-ACF0-2106-ABF17202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6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8152-B4A0-72E8-4492-87DEA486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5F5E9-AE10-61BC-324D-400E4FEA2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1B433-2F61-2EDB-AF97-155364B0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771C4-2926-F108-D9FA-FB4FACCC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23D87-1846-91CD-558F-A6D21DB1D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2706F-E566-EDC0-9BA7-C7ADE1413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397D6-F8E5-DE2E-E671-64C8CBDF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F6B00-09A4-5D52-77C6-64D9044C3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64AF4-8693-7FFE-F72C-DC22F59F1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010BF-CE9A-4007-CE19-4D3682B3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F149A-913C-23EF-5230-BD81B6258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3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50479-F80A-D537-BD66-F67E8EEB7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14FB1-7405-7416-EFD7-F8E120BF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384DDC-01C5-34B9-B6FA-B74845FD1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65FFC6-0165-12DE-D625-08A4B2275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208DB-AC20-FCC5-48FB-B9E929C313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6250A7-1731-C754-99AF-22A958B9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50C121-F17A-5875-CB53-23B044D8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93FD5-C0B5-A4AB-C9D7-DCF9A8CE5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7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7C3A8-81A7-58D4-D440-DB7042842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75994-F6E4-3392-D4CE-7391ED385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4668A-F211-0CD1-2056-405B64CA5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D6983-B13E-0A65-8F20-35D7BB1A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8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C37383-DAAC-7203-46AA-3C12D4DF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57A42B-5198-39E3-84EC-8C11BF1DE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66BC9-9FA9-089B-237A-5A159ECE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1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A9D9-D20B-7BAA-07B1-4802EBED4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DA867-643B-282E-C131-99247A9A9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642DC-8EA6-4439-9835-D62364ADC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33768-511D-ADB8-6023-E79D91E29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5D0B3-B6FC-5C51-36DE-B5549254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6425F-3698-AAB6-9098-66A4F23A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FE7B2-2865-5BD5-F14D-FCF4750E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C2021-DE0A-D00B-8558-2792ACE4F9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5A587-BDE4-B92A-0A1C-A4F478209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A2C8E-3DEB-56F9-4C03-51D9A7C0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09CDB-0857-828F-A0D2-201BD1908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F732A-EA57-0948-6F83-6FF655F5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3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D9353E-E6B5-A61B-87A0-4DCED5BE7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E9998-2969-0240-7134-494790805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C381A-6F27-FF08-A7CE-500D1A58D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761D-80A2-4DAB-B274-76B518B0B2CC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0EA9F-EEB6-BB1C-1F34-6599397E1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E077C-B899-9574-3F95-C84C46A65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55FD-65BF-43E9-9968-0F024F4B3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8" b="15259"/>
          <a:stretch/>
        </p:blipFill>
        <p:spPr>
          <a:xfrm>
            <a:off x="-3049" y="0"/>
            <a:ext cx="12191999" cy="5129258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080" y="5206812"/>
            <a:ext cx="10058400" cy="8112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5200" dirty="0">
                <a:latin typeface="Britannic Bold" panose="020B0903060703020204" pitchFamily="34" charset="0"/>
              </a:rPr>
              <a:t>The Moment Your Destiny Changed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630" y="6007534"/>
            <a:ext cx="10058400" cy="7285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latin typeface="Georgia" panose="02040502050405020303" pitchFamily="18" charset="0"/>
              </a:rPr>
              <a:t>Ephesians 2:11-16</a:t>
            </a:r>
          </a:p>
        </p:txBody>
      </p:sp>
    </p:spTree>
    <p:extLst>
      <p:ext uri="{BB962C8B-B14F-4D97-AF65-F5344CB8AC3E}">
        <p14:creationId xmlns:p14="http://schemas.microsoft.com/office/powerpoint/2010/main" val="171535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7" r="968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875A33-6A0F-9848-43A4-227DE8AA7AFC}"/>
              </a:ext>
            </a:extLst>
          </p:cNvPr>
          <p:cNvSpPr/>
          <p:nvPr/>
        </p:nvSpPr>
        <p:spPr>
          <a:xfrm>
            <a:off x="-1" y="0"/>
            <a:ext cx="333248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7CCC7-31E6-5994-5951-45C8C26E31A3}"/>
              </a:ext>
            </a:extLst>
          </p:cNvPr>
          <p:cNvSpPr/>
          <p:nvPr/>
        </p:nvSpPr>
        <p:spPr>
          <a:xfrm>
            <a:off x="3418679" y="10"/>
            <a:ext cx="8770272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18327"/>
            <a:ext cx="6471920" cy="88215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latin typeface="Britannic Bold" panose="020B0903060703020204" pitchFamily="34" charset="0"/>
              </a:rPr>
              <a:t>Baptism into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" y="1808252"/>
            <a:ext cx="11245409" cy="4306301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Georgia" panose="02040502050405020303" pitchFamily="18" charset="0"/>
              </a:rPr>
              <a:t>Galatians 3:27 </a:t>
            </a:r>
            <a:r>
              <a:rPr lang="en-US" sz="3600" dirty="0"/>
              <a:t>For as many of you as were </a:t>
            </a:r>
            <a:r>
              <a:rPr lang="en-US" sz="3600" u="sng" dirty="0"/>
              <a:t>baptized into Christ</a:t>
            </a:r>
            <a:r>
              <a:rPr lang="en-US" sz="3600" dirty="0"/>
              <a:t> have </a:t>
            </a:r>
            <a:r>
              <a:rPr lang="en-US" sz="3600" u="sng" dirty="0"/>
              <a:t>put on Christ</a:t>
            </a:r>
            <a:r>
              <a:rPr lang="en-US" sz="3600" dirty="0"/>
              <a:t>. </a:t>
            </a:r>
          </a:p>
          <a:p>
            <a:pPr algn="l"/>
            <a:r>
              <a:rPr lang="en-US" sz="3600" dirty="0">
                <a:latin typeface="Georgia" panose="02040502050405020303" pitchFamily="18" charset="0"/>
              </a:rPr>
              <a:t>Romans 6:3-5 </a:t>
            </a:r>
            <a:r>
              <a:rPr lang="en-US" sz="3400" dirty="0"/>
              <a:t>Or do you not know that as many of us as were </a:t>
            </a:r>
            <a:r>
              <a:rPr lang="en-US" sz="3400" u="sng" dirty="0"/>
              <a:t>baptized into Christ Jesus </a:t>
            </a:r>
            <a:r>
              <a:rPr lang="en-US" sz="3400" dirty="0"/>
              <a:t>were baptized into His death? </a:t>
            </a:r>
            <a:r>
              <a:rPr lang="en-US" sz="3400" baseline="30000" dirty="0"/>
              <a:t>4 </a:t>
            </a:r>
            <a:r>
              <a:rPr lang="en-US" sz="3400" dirty="0"/>
              <a:t>Therefore we were </a:t>
            </a:r>
            <a:r>
              <a:rPr lang="en-US" sz="3400" u="sng" dirty="0"/>
              <a:t>buried with Him through baptism </a:t>
            </a:r>
            <a:r>
              <a:rPr lang="en-US" sz="3400" dirty="0"/>
              <a:t>into death, that just as Christ was raised from the dead by the glory of the Father, even so we also </a:t>
            </a:r>
            <a:r>
              <a:rPr lang="en-US" sz="3400" u="sng" dirty="0"/>
              <a:t>should walk in newness of life</a:t>
            </a:r>
            <a:r>
              <a:rPr lang="en-US" sz="3400" dirty="0"/>
              <a:t>.</a:t>
            </a:r>
            <a:endParaRPr lang="en-US" sz="3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20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ith their arms out in the water&#10;&#10;Description automatically generated">
            <a:extLst>
              <a:ext uri="{FF2B5EF4-FFF2-40B4-BE49-F238E27FC236}">
                <a16:creationId xmlns:a16="http://schemas.microsoft.com/office/drawing/2014/main" id="{C50780CA-3DE0-0742-8837-04A00A9A2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6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7" r="968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875A33-6A0F-9848-43A4-227DE8AA7AFC}"/>
              </a:ext>
            </a:extLst>
          </p:cNvPr>
          <p:cNvSpPr/>
          <p:nvPr/>
        </p:nvSpPr>
        <p:spPr>
          <a:xfrm>
            <a:off x="-1" y="0"/>
            <a:ext cx="333248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7CCC7-31E6-5994-5951-45C8C26E31A3}"/>
              </a:ext>
            </a:extLst>
          </p:cNvPr>
          <p:cNvSpPr/>
          <p:nvPr/>
        </p:nvSpPr>
        <p:spPr>
          <a:xfrm>
            <a:off x="3418679" y="10"/>
            <a:ext cx="8770272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18327"/>
            <a:ext cx="6471920" cy="88215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latin typeface="Britannic Bold" panose="020B0903060703020204" pitchFamily="34" charset="0"/>
              </a:rPr>
              <a:t>Birth of the new 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811" y="1421465"/>
            <a:ext cx="11317328" cy="4306301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Romans 6:5-7 </a:t>
            </a:r>
            <a:r>
              <a:rPr lang="en-US" sz="3600" dirty="0"/>
              <a:t>For if we have been united together in the likeness of His death, certainly we also shall be </a:t>
            </a:r>
            <a:r>
              <a:rPr lang="en-US" sz="3600" i="1" dirty="0"/>
              <a:t>in the likeness</a:t>
            </a:r>
            <a:r>
              <a:rPr lang="en-US" sz="3600" dirty="0"/>
              <a:t> of </a:t>
            </a:r>
            <a:r>
              <a:rPr lang="en-US" sz="3600" i="1" dirty="0"/>
              <a:t>His</a:t>
            </a:r>
            <a:r>
              <a:rPr lang="en-US" sz="3600" dirty="0"/>
              <a:t> resurrection, </a:t>
            </a:r>
            <a:r>
              <a:rPr lang="en-US" sz="3600" baseline="30000" dirty="0"/>
              <a:t>6 </a:t>
            </a:r>
            <a:r>
              <a:rPr lang="en-US" sz="3600" dirty="0"/>
              <a:t>knowing this, that </a:t>
            </a:r>
            <a:r>
              <a:rPr lang="en-US" sz="3600" u="sng" dirty="0"/>
              <a:t>our old man was crucified with </a:t>
            </a:r>
            <a:r>
              <a:rPr lang="en-US" sz="3600" i="1" u="sng" dirty="0"/>
              <a:t>Him</a:t>
            </a:r>
            <a:r>
              <a:rPr lang="en-US" sz="3600" i="1" dirty="0"/>
              <a:t>,</a:t>
            </a:r>
            <a:r>
              <a:rPr lang="en-US" sz="3600" dirty="0"/>
              <a:t> that the body of sin might be done away with, that we should no longer be slaves of sin. </a:t>
            </a:r>
            <a:r>
              <a:rPr lang="en-US" sz="3600" baseline="30000" dirty="0"/>
              <a:t>7 </a:t>
            </a:r>
            <a:r>
              <a:rPr lang="en-US" sz="3600" dirty="0"/>
              <a:t>For he who has died has been </a:t>
            </a:r>
            <a:r>
              <a:rPr lang="en-US" sz="3600" u="sng" dirty="0"/>
              <a:t>freed from sin</a:t>
            </a:r>
            <a:r>
              <a:rPr lang="en-US" sz="3600" dirty="0"/>
              <a:t>.</a:t>
            </a:r>
            <a:endParaRPr lang="en-US" sz="3600" dirty="0">
              <a:latin typeface="Georgia" panose="02040502050405020303" pitchFamily="18" charset="0"/>
            </a:endParaRPr>
          </a:p>
        </p:txBody>
      </p:sp>
      <p:pic>
        <p:nvPicPr>
          <p:cNvPr id="8" name="Picture 7" descr="A door open in a grassy field&#10;&#10;Description automatically generated">
            <a:extLst>
              <a:ext uri="{FF2B5EF4-FFF2-40B4-BE49-F238E27FC236}">
                <a16:creationId xmlns:a16="http://schemas.microsoft.com/office/drawing/2014/main" id="{90612306-67AC-4223-FB30-FA3611587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743" y="4560684"/>
            <a:ext cx="5123887" cy="210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09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7" r="968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875A33-6A0F-9848-43A4-227DE8AA7AFC}"/>
              </a:ext>
            </a:extLst>
          </p:cNvPr>
          <p:cNvSpPr/>
          <p:nvPr/>
        </p:nvSpPr>
        <p:spPr>
          <a:xfrm>
            <a:off x="-1" y="0"/>
            <a:ext cx="333248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7CCC7-31E6-5994-5951-45C8C26E31A3}"/>
              </a:ext>
            </a:extLst>
          </p:cNvPr>
          <p:cNvSpPr/>
          <p:nvPr/>
        </p:nvSpPr>
        <p:spPr>
          <a:xfrm>
            <a:off x="3418679" y="10"/>
            <a:ext cx="8770272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18327"/>
            <a:ext cx="6471920" cy="88215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latin typeface="Britannic Bold" panose="020B0903060703020204" pitchFamily="34" charset="0"/>
              </a:rPr>
              <a:t>Your new position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80" y="1397285"/>
            <a:ext cx="11317328" cy="5239821"/>
          </a:xfrm>
          <a:noFill/>
        </p:spPr>
        <p:txBody>
          <a:bodyPr>
            <a:normAutofit lnSpcReduction="10000"/>
          </a:bodyPr>
          <a:lstStyle/>
          <a:p>
            <a:pPr algn="l"/>
            <a:r>
              <a:rPr lang="en-US" sz="3600" dirty="0">
                <a:latin typeface="Georgia" panose="02040502050405020303" pitchFamily="18" charset="0"/>
              </a:rPr>
              <a:t>Ephesians 1:3-7 </a:t>
            </a:r>
            <a:r>
              <a:rPr lang="en-US" sz="3400" dirty="0"/>
              <a:t>Blessed </a:t>
            </a:r>
            <a:r>
              <a:rPr lang="en-US" sz="3400" i="1" dirty="0"/>
              <a:t>be</a:t>
            </a:r>
            <a:r>
              <a:rPr lang="en-US" sz="3400" dirty="0"/>
              <a:t> the God and Father of our Lord Jesus Christ, who has blessed us with </a:t>
            </a:r>
            <a:r>
              <a:rPr lang="en-US" sz="3400" u="sng" dirty="0"/>
              <a:t>every spiritual blessing </a:t>
            </a:r>
            <a:r>
              <a:rPr lang="en-US" sz="3400" dirty="0"/>
              <a:t>in the heavenly </a:t>
            </a:r>
            <a:r>
              <a:rPr lang="en-US" sz="3400" i="1" dirty="0"/>
              <a:t>places</a:t>
            </a:r>
            <a:r>
              <a:rPr lang="en-US" sz="3400" dirty="0"/>
              <a:t> </a:t>
            </a:r>
            <a:r>
              <a:rPr lang="en-US" sz="3400" u="sng" dirty="0"/>
              <a:t>in Christ</a:t>
            </a:r>
            <a:r>
              <a:rPr lang="en-US" sz="3400" dirty="0"/>
              <a:t>, </a:t>
            </a:r>
            <a:r>
              <a:rPr lang="en-US" sz="3400" baseline="30000" dirty="0"/>
              <a:t>4 </a:t>
            </a:r>
            <a:r>
              <a:rPr lang="en-US" sz="3400" dirty="0"/>
              <a:t>just as He chose us in Him before the foundation of the world, that we should be holy and without blame before Him in love..</a:t>
            </a:r>
          </a:p>
          <a:p>
            <a:pPr algn="l"/>
            <a:r>
              <a:rPr lang="en-US" sz="3800" dirty="0">
                <a:latin typeface="Georgia" panose="02040502050405020303" pitchFamily="18" charset="0"/>
              </a:rPr>
              <a:t>5</a:t>
            </a:r>
            <a:r>
              <a:rPr lang="en-US" sz="2800" dirty="0"/>
              <a:t> </a:t>
            </a:r>
            <a:r>
              <a:rPr lang="en-US" sz="3400" dirty="0"/>
              <a:t>having predestined us to </a:t>
            </a:r>
            <a:r>
              <a:rPr lang="en-US" sz="3400" u="sng" dirty="0"/>
              <a:t>adoption as sons</a:t>
            </a:r>
            <a:r>
              <a:rPr lang="en-US" sz="3400" dirty="0"/>
              <a:t> by Jesus Christ to Himself, according to the good pleasure of His will, </a:t>
            </a:r>
            <a:r>
              <a:rPr lang="en-US" sz="3400" baseline="30000" dirty="0"/>
              <a:t>6 </a:t>
            </a:r>
            <a:r>
              <a:rPr lang="en-US" sz="3400" dirty="0"/>
              <a:t>to the praise of the glory of His grace, by which He made us </a:t>
            </a:r>
            <a:r>
              <a:rPr lang="en-US" sz="3400" u="sng" dirty="0"/>
              <a:t>accepted in the Beloved</a:t>
            </a:r>
            <a:r>
              <a:rPr lang="en-US" sz="3400" dirty="0"/>
              <a:t>.</a:t>
            </a:r>
          </a:p>
          <a:p>
            <a:pPr algn="l"/>
            <a:r>
              <a:rPr lang="en-US" sz="3800" dirty="0">
                <a:latin typeface="Georgia" panose="02040502050405020303" pitchFamily="18" charset="0"/>
              </a:rPr>
              <a:t>7 </a:t>
            </a:r>
            <a:r>
              <a:rPr lang="en-US" sz="3200" u="sng" dirty="0"/>
              <a:t>In Him we have redemption</a:t>
            </a:r>
            <a:r>
              <a:rPr lang="en-US" sz="3200" dirty="0"/>
              <a:t> through His blood, the forgiveness of sins, according to the riches of His grace </a:t>
            </a:r>
            <a:endParaRPr lang="en-US" sz="3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375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7" r="968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875A33-6A0F-9848-43A4-227DE8AA7AFC}"/>
              </a:ext>
            </a:extLst>
          </p:cNvPr>
          <p:cNvSpPr/>
          <p:nvPr/>
        </p:nvSpPr>
        <p:spPr>
          <a:xfrm>
            <a:off x="-1" y="0"/>
            <a:ext cx="333248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7CCC7-31E6-5994-5951-45C8C26E31A3}"/>
              </a:ext>
            </a:extLst>
          </p:cNvPr>
          <p:cNvSpPr/>
          <p:nvPr/>
        </p:nvSpPr>
        <p:spPr>
          <a:xfrm>
            <a:off x="3418679" y="10"/>
            <a:ext cx="8770272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18327"/>
            <a:ext cx="6471920" cy="88215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latin typeface="Britannic Bold" panose="020B0903060703020204" pitchFamily="34" charset="0"/>
              </a:rPr>
              <a:t>Your new destiny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80" y="1459324"/>
            <a:ext cx="11317328" cy="5239821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Georgia" panose="02040502050405020303" pitchFamily="18" charset="0"/>
              </a:rPr>
              <a:t>Ephesians 2:4-7 </a:t>
            </a:r>
            <a:r>
              <a:rPr lang="en-US" sz="3400" dirty="0"/>
              <a:t>But God, who is rich in mercy, because of His great love with which He loved us, </a:t>
            </a:r>
            <a:r>
              <a:rPr lang="en-US" sz="3400" baseline="30000" dirty="0"/>
              <a:t>5 </a:t>
            </a:r>
            <a:r>
              <a:rPr lang="en-US" sz="3400" dirty="0"/>
              <a:t>even when we were dead in trespasses, made us alive together with Christ (by grace you have been saved), </a:t>
            </a:r>
            <a:r>
              <a:rPr lang="en-US" sz="3400" baseline="30000" dirty="0"/>
              <a:t>6 </a:t>
            </a:r>
            <a:r>
              <a:rPr lang="en-US" sz="3400" dirty="0"/>
              <a:t>and raised </a:t>
            </a:r>
            <a:r>
              <a:rPr lang="en-US" sz="3400" i="1" dirty="0"/>
              <a:t>us</a:t>
            </a:r>
            <a:r>
              <a:rPr lang="en-US" sz="3400" dirty="0"/>
              <a:t> up together, and made </a:t>
            </a:r>
            <a:r>
              <a:rPr lang="en-US" sz="3400" i="1" dirty="0"/>
              <a:t>us</a:t>
            </a:r>
            <a:r>
              <a:rPr lang="en-US" sz="3400" dirty="0"/>
              <a:t> sit together in the heavenly </a:t>
            </a:r>
            <a:r>
              <a:rPr lang="en-US" sz="3400" i="1" dirty="0"/>
              <a:t>places</a:t>
            </a:r>
            <a:r>
              <a:rPr lang="en-US" sz="3400" dirty="0"/>
              <a:t> in Christ Jesus, </a:t>
            </a:r>
            <a:r>
              <a:rPr lang="en-US" sz="3400" baseline="30000" dirty="0"/>
              <a:t>7 </a:t>
            </a:r>
            <a:r>
              <a:rPr lang="en-US" sz="3400" dirty="0"/>
              <a:t>that in the ages to come He might show the exceeding riches of His grace in </a:t>
            </a:r>
            <a:r>
              <a:rPr lang="en-US" sz="3400" i="1" dirty="0"/>
              <a:t>His</a:t>
            </a:r>
            <a:r>
              <a:rPr lang="en-US" sz="3400" dirty="0"/>
              <a:t> kindness toward us in Christ Jesus. </a:t>
            </a:r>
            <a:endParaRPr lang="en-US" sz="3400" dirty="0">
              <a:latin typeface="Georgia" panose="02040502050405020303" pitchFamily="18" charset="0"/>
            </a:endParaRPr>
          </a:p>
        </p:txBody>
      </p:sp>
      <p:pic>
        <p:nvPicPr>
          <p:cNvPr id="8" name="Picture 7" descr="A blue text with black text&#10;&#10;Description automatically generated">
            <a:extLst>
              <a:ext uri="{FF2B5EF4-FFF2-40B4-BE49-F238E27FC236}">
                <a16:creationId xmlns:a16="http://schemas.microsoft.com/office/drawing/2014/main" id="{724463A7-77CF-180D-6F50-CBFC6E9B6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838" y="4799480"/>
            <a:ext cx="5768513" cy="191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976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7" r="968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875A33-6A0F-9848-43A4-227DE8AA7AFC}"/>
              </a:ext>
            </a:extLst>
          </p:cNvPr>
          <p:cNvSpPr/>
          <p:nvPr/>
        </p:nvSpPr>
        <p:spPr>
          <a:xfrm>
            <a:off x="-1" y="0"/>
            <a:ext cx="333248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7CCC7-31E6-5994-5951-45C8C26E31A3}"/>
              </a:ext>
            </a:extLst>
          </p:cNvPr>
          <p:cNvSpPr/>
          <p:nvPr/>
        </p:nvSpPr>
        <p:spPr>
          <a:xfrm>
            <a:off x="3418679" y="10"/>
            <a:ext cx="8770272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18327"/>
            <a:ext cx="6471920" cy="88215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latin typeface="Britannic Bold" panose="020B0903060703020204" pitchFamily="34" charset="0"/>
              </a:rPr>
              <a:t>Your new destiny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599" y="1459324"/>
            <a:ext cx="11317328" cy="5239821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Georgia" panose="02040502050405020303" pitchFamily="18" charset="0"/>
              </a:rPr>
              <a:t>New Lord and Master ..  Rom 6:16 </a:t>
            </a:r>
            <a:r>
              <a:rPr lang="en-US" sz="3600" dirty="0"/>
              <a:t>you are that one’s slave whom you obey.. sin leading to death or obedience leading to righteousness</a:t>
            </a:r>
          </a:p>
          <a:p>
            <a:pPr algn="l"/>
            <a:r>
              <a:rPr lang="en-US" sz="3600" dirty="0">
                <a:latin typeface="Georgia" panose="02040502050405020303" pitchFamily="18" charset="0"/>
              </a:rPr>
              <a:t>New family .. John 1:11-12 </a:t>
            </a:r>
            <a:r>
              <a:rPr lang="en-US" sz="3400" dirty="0"/>
              <a:t>But as many as received Him, to them He gave the right to become children of God, to those who believe in His name</a:t>
            </a:r>
          </a:p>
          <a:p>
            <a:pPr algn="l"/>
            <a:r>
              <a:rPr lang="en-US" sz="3400" dirty="0">
                <a:latin typeface="Georgia" panose="02040502050405020303" pitchFamily="18" charset="0"/>
              </a:rPr>
              <a:t>New home .. 1 Peter 2:11-12, Phil 3:20-21 </a:t>
            </a:r>
            <a:r>
              <a:rPr lang="en-US" sz="3400" dirty="0"/>
              <a:t>For our citizenship is in heaven, from which we also eagerly wait for the Savior, the Lord Jesus Christ, </a:t>
            </a:r>
            <a:r>
              <a:rPr lang="en-US" sz="3400" baseline="30000" dirty="0"/>
              <a:t>21 </a:t>
            </a:r>
            <a:r>
              <a:rPr lang="en-US" sz="3400" dirty="0"/>
              <a:t>who will transform our lowly body that it may be conformed to His glorious body..</a:t>
            </a:r>
            <a:endParaRPr lang="en-US" sz="3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tanding on a bridge&#10;&#10;Description automatically generated">
            <a:extLst>
              <a:ext uri="{FF2B5EF4-FFF2-40B4-BE49-F238E27FC236}">
                <a16:creationId xmlns:a16="http://schemas.microsoft.com/office/drawing/2014/main" id="{F7548233-CCA0-E24B-1A5D-F1F8B89A5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23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 shining through a mountain&#10;&#10;Description automatically generated with medium confidence">
            <a:extLst>
              <a:ext uri="{FF2B5EF4-FFF2-40B4-BE49-F238E27FC236}">
                <a16:creationId xmlns:a16="http://schemas.microsoft.com/office/drawing/2014/main" id="{CA66691F-99A6-DDE6-CE87-FF7953B1D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464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17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8" b="15259"/>
          <a:stretch/>
        </p:blipFill>
        <p:spPr>
          <a:xfrm>
            <a:off x="-3049" y="0"/>
            <a:ext cx="12191999" cy="5129258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080" y="5206812"/>
            <a:ext cx="10058400" cy="8112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5200" dirty="0">
                <a:latin typeface="Britannic Bold" panose="020B0903060703020204" pitchFamily="34" charset="0"/>
              </a:rPr>
              <a:t>The Moment Your Destiny Changed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630" y="6007534"/>
            <a:ext cx="10058400" cy="7285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latin typeface="Georgia" panose="02040502050405020303" pitchFamily="18" charset="0"/>
              </a:rPr>
              <a:t>Ephesians 2:11-16</a:t>
            </a:r>
          </a:p>
        </p:txBody>
      </p:sp>
    </p:spTree>
    <p:extLst>
      <p:ext uri="{BB962C8B-B14F-4D97-AF65-F5344CB8AC3E}">
        <p14:creationId xmlns:p14="http://schemas.microsoft.com/office/powerpoint/2010/main" val="201742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7" r="968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875A33-6A0F-9848-43A4-227DE8AA7AFC}"/>
              </a:ext>
            </a:extLst>
          </p:cNvPr>
          <p:cNvSpPr/>
          <p:nvPr/>
        </p:nvSpPr>
        <p:spPr>
          <a:xfrm>
            <a:off x="-1" y="0"/>
            <a:ext cx="333248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7CCC7-31E6-5994-5951-45C8C26E31A3}"/>
              </a:ext>
            </a:extLst>
          </p:cNvPr>
          <p:cNvSpPr/>
          <p:nvPr/>
        </p:nvSpPr>
        <p:spPr>
          <a:xfrm>
            <a:off x="3421728" y="0"/>
            <a:ext cx="8770272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79" y="418327"/>
            <a:ext cx="7066977" cy="882153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400" dirty="0">
                <a:latin typeface="Britannic Bold" panose="020B0903060703020204" pitchFamily="34" charset="0"/>
              </a:rPr>
              <a:t>Where do we stand with God?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" y="1816471"/>
            <a:ext cx="11098895" cy="4102873"/>
          </a:xfrm>
          <a:noFill/>
        </p:spPr>
        <p:txBody>
          <a:bodyPr>
            <a:normAutofit/>
          </a:bodyPr>
          <a:lstStyle/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latin typeface="Georgia" panose="02040502050405020303" pitchFamily="18" charset="0"/>
              </a:rPr>
              <a:t>In Christ? … or without Christ?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latin typeface="Georgia" panose="02040502050405020303" pitchFamily="18" charset="0"/>
              </a:rPr>
              <a:t>Separated? .. or reconciled to God?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latin typeface="Georgia" panose="02040502050405020303" pitchFamily="18" charset="0"/>
              </a:rPr>
              <a:t>Condemnation? …. or righteousness?</a:t>
            </a:r>
          </a:p>
          <a:p>
            <a:pPr marL="571500" indent="-5715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endParaRPr lang="en-US" sz="3800" dirty="0">
              <a:latin typeface="Georgia" panose="020405020504050203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2EF908-F1BB-3CE5-814B-DE0AA7828D2C}"/>
              </a:ext>
            </a:extLst>
          </p:cNvPr>
          <p:cNvSpPr txBox="1"/>
          <p:nvPr/>
        </p:nvSpPr>
        <p:spPr>
          <a:xfrm>
            <a:off x="809831" y="4765133"/>
            <a:ext cx="6020656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800" dirty="0">
                <a:latin typeface="Britannic Bold" panose="020B0903060703020204" pitchFamily="34" charset="0"/>
              </a:rPr>
              <a:t>Our response to Jesus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40639CD-1503-D3D7-F1CC-21347F6050A6}"/>
              </a:ext>
            </a:extLst>
          </p:cNvPr>
          <p:cNvCxnSpPr/>
          <p:nvPr/>
        </p:nvCxnSpPr>
        <p:spPr>
          <a:xfrm>
            <a:off x="5854838" y="5178175"/>
            <a:ext cx="803288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cross with a bright light shining through it&#10;&#10;Description automatically generated">
            <a:extLst>
              <a:ext uri="{FF2B5EF4-FFF2-40B4-BE49-F238E27FC236}">
                <a16:creationId xmlns:a16="http://schemas.microsoft.com/office/drawing/2014/main" id="{48811975-48D5-CBD8-C35B-24CDDC0606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638" y="3949681"/>
            <a:ext cx="3511137" cy="260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0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7" r="968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875A33-6A0F-9848-43A4-227DE8AA7AFC}"/>
              </a:ext>
            </a:extLst>
          </p:cNvPr>
          <p:cNvSpPr/>
          <p:nvPr/>
        </p:nvSpPr>
        <p:spPr>
          <a:xfrm>
            <a:off x="-1" y="0"/>
            <a:ext cx="333248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7CCC7-31E6-5994-5951-45C8C26E31A3}"/>
              </a:ext>
            </a:extLst>
          </p:cNvPr>
          <p:cNvSpPr/>
          <p:nvPr/>
        </p:nvSpPr>
        <p:spPr>
          <a:xfrm>
            <a:off x="3421728" y="0"/>
            <a:ext cx="8770272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18327"/>
            <a:ext cx="6471920" cy="88215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latin typeface="Britannic Bold" panose="020B0903060703020204" pitchFamily="34" charset="0"/>
              </a:rPr>
              <a:t>Your previous destiny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" y="2011680"/>
            <a:ext cx="11098895" cy="4102873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Eph 2:11-13 </a:t>
            </a:r>
            <a:r>
              <a:rPr lang="en-US" sz="3600" dirty="0"/>
              <a:t>Therefore remember…</a:t>
            </a:r>
            <a:r>
              <a:rPr lang="en-US" sz="3600" baseline="30000" dirty="0"/>
              <a:t>12 </a:t>
            </a:r>
            <a:r>
              <a:rPr lang="en-US" sz="3600" dirty="0"/>
              <a:t>that at that time you were </a:t>
            </a:r>
            <a:r>
              <a:rPr lang="en-US" sz="3600" u="sng" dirty="0"/>
              <a:t>without Christ</a:t>
            </a:r>
            <a:r>
              <a:rPr lang="en-US" sz="3600" dirty="0"/>
              <a:t>, being aliens .. and strangers from the covenants of promise, </a:t>
            </a:r>
            <a:r>
              <a:rPr lang="en-US" sz="3600" u="sng" dirty="0"/>
              <a:t>having no hope </a:t>
            </a:r>
            <a:r>
              <a:rPr lang="en-US" sz="3600" dirty="0"/>
              <a:t>and </a:t>
            </a:r>
            <a:r>
              <a:rPr lang="en-US" sz="3600" u="sng" dirty="0"/>
              <a:t>without God </a:t>
            </a:r>
            <a:r>
              <a:rPr lang="en-US" sz="3600" dirty="0"/>
              <a:t>in the world..</a:t>
            </a:r>
          </a:p>
          <a:p>
            <a:pPr algn="l"/>
            <a:r>
              <a:rPr lang="en-US" sz="3800" dirty="0">
                <a:latin typeface="Georgia" panose="02040502050405020303" pitchFamily="18" charset="0"/>
              </a:rPr>
              <a:t>Eph 2:1-5 </a:t>
            </a:r>
            <a:r>
              <a:rPr lang="en-US" sz="3600" dirty="0"/>
              <a:t>And you </a:t>
            </a:r>
            <a:r>
              <a:rPr lang="en-US" sz="3600" i="1" dirty="0"/>
              <a:t>He made alive,</a:t>
            </a:r>
            <a:r>
              <a:rPr lang="en-US" sz="3600" dirty="0"/>
              <a:t> who were </a:t>
            </a:r>
            <a:r>
              <a:rPr lang="en-US" sz="3600" u="sng" dirty="0"/>
              <a:t>dead in trespasses and sins</a:t>
            </a:r>
            <a:r>
              <a:rPr lang="en-US" sz="3600" dirty="0"/>
              <a:t>.. But God, </a:t>
            </a:r>
            <a:r>
              <a:rPr lang="en-US" sz="3600" baseline="30000" dirty="0"/>
              <a:t>5 </a:t>
            </a:r>
            <a:r>
              <a:rPr lang="en-US" sz="3600" dirty="0"/>
              <a:t>even </a:t>
            </a:r>
            <a:r>
              <a:rPr lang="en-US" sz="3600" u="sng" dirty="0"/>
              <a:t>when we were dead in trespasses</a:t>
            </a:r>
            <a:r>
              <a:rPr lang="en-US" sz="3600" dirty="0"/>
              <a:t>, made us alive together with Christ..</a:t>
            </a:r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87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tanding on top of a rock&#10;&#10;Description automatically generated">
            <a:extLst>
              <a:ext uri="{FF2B5EF4-FFF2-40B4-BE49-F238E27FC236}">
                <a16:creationId xmlns:a16="http://schemas.microsoft.com/office/drawing/2014/main" id="{8FDE91FC-C14B-192F-8F07-F6B794E10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8D9700-9516-19A0-7438-D228F16EE4DB}"/>
              </a:ext>
            </a:extLst>
          </p:cNvPr>
          <p:cNvSpPr txBox="1"/>
          <p:nvPr/>
        </p:nvSpPr>
        <p:spPr>
          <a:xfrm>
            <a:off x="5774077" y="1633591"/>
            <a:ext cx="863029" cy="4708981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SIN</a:t>
            </a:r>
          </a:p>
        </p:txBody>
      </p:sp>
    </p:spTree>
    <p:extLst>
      <p:ext uri="{BB962C8B-B14F-4D97-AF65-F5344CB8AC3E}">
        <p14:creationId xmlns:p14="http://schemas.microsoft.com/office/powerpoint/2010/main" val="422751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7" r="968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875A33-6A0F-9848-43A4-227DE8AA7AFC}"/>
              </a:ext>
            </a:extLst>
          </p:cNvPr>
          <p:cNvSpPr/>
          <p:nvPr/>
        </p:nvSpPr>
        <p:spPr>
          <a:xfrm>
            <a:off x="-1" y="0"/>
            <a:ext cx="333248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7CCC7-31E6-5994-5951-45C8C26E31A3}"/>
              </a:ext>
            </a:extLst>
          </p:cNvPr>
          <p:cNvSpPr/>
          <p:nvPr/>
        </p:nvSpPr>
        <p:spPr>
          <a:xfrm>
            <a:off x="3421728" y="0"/>
            <a:ext cx="8770272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18327"/>
            <a:ext cx="6471920" cy="88215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latin typeface="Britannic Bold" panose="020B0903060703020204" pitchFamily="34" charset="0"/>
              </a:rPr>
              <a:t>Your previous path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" y="1808252"/>
            <a:ext cx="11317328" cy="4306301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Matthew 7:13-14 </a:t>
            </a:r>
            <a:r>
              <a:rPr lang="en-US" sz="3600" dirty="0"/>
              <a:t>Enter by the narrow gate; for wide </a:t>
            </a:r>
            <a:r>
              <a:rPr lang="en-US" sz="3600" i="1" dirty="0"/>
              <a:t>is</a:t>
            </a:r>
            <a:r>
              <a:rPr lang="en-US" sz="3600" dirty="0"/>
              <a:t> the gate and broad </a:t>
            </a:r>
            <a:r>
              <a:rPr lang="en-US" sz="3600" i="1" dirty="0"/>
              <a:t>is</a:t>
            </a:r>
            <a:r>
              <a:rPr lang="en-US" sz="3600" dirty="0"/>
              <a:t> </a:t>
            </a:r>
            <a:r>
              <a:rPr lang="en-US" sz="3600" u="sng" dirty="0"/>
              <a:t>the way that leads to destruction</a:t>
            </a:r>
            <a:r>
              <a:rPr lang="en-US" sz="3600" dirty="0"/>
              <a:t>, and there are many who go in by it. </a:t>
            </a:r>
          </a:p>
          <a:p>
            <a:pPr algn="l"/>
            <a:r>
              <a:rPr lang="en-US" sz="3600" dirty="0">
                <a:latin typeface="Georgia" panose="02040502050405020303" pitchFamily="18" charset="0"/>
              </a:rPr>
              <a:t>2 Thessalonians 1:9 </a:t>
            </a:r>
            <a:r>
              <a:rPr lang="en-US" sz="3600" dirty="0"/>
              <a:t>These shall be </a:t>
            </a:r>
            <a:r>
              <a:rPr lang="en-US" sz="3600" u="sng" dirty="0"/>
              <a:t>punished with ever-lasting destruction</a:t>
            </a:r>
            <a:r>
              <a:rPr lang="en-US" sz="3600" dirty="0"/>
              <a:t> from the presence of the Lord and from the glory of His power, </a:t>
            </a:r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8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rowd of people&#10;&#10;Description automatically generated">
            <a:extLst>
              <a:ext uri="{FF2B5EF4-FFF2-40B4-BE49-F238E27FC236}">
                <a16:creationId xmlns:a16="http://schemas.microsoft.com/office/drawing/2014/main" id="{E5DCF20A-D9C6-9A4A-F6FF-756BD4EDE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" y="0"/>
            <a:ext cx="121885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3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7" r="968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875A33-6A0F-9848-43A4-227DE8AA7AFC}"/>
              </a:ext>
            </a:extLst>
          </p:cNvPr>
          <p:cNvSpPr/>
          <p:nvPr/>
        </p:nvSpPr>
        <p:spPr>
          <a:xfrm>
            <a:off x="-1" y="0"/>
            <a:ext cx="333248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7CCC7-31E6-5994-5951-45C8C26E31A3}"/>
              </a:ext>
            </a:extLst>
          </p:cNvPr>
          <p:cNvSpPr/>
          <p:nvPr/>
        </p:nvSpPr>
        <p:spPr>
          <a:xfrm>
            <a:off x="3418679" y="10"/>
            <a:ext cx="8770272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18327"/>
            <a:ext cx="6471920" cy="88215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latin typeface="Britannic Bold" panose="020B0903060703020204" pitchFamily="34" charset="0"/>
              </a:rPr>
              <a:t>God calls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8" y="1718798"/>
            <a:ext cx="11461167" cy="4395756"/>
          </a:xfrm>
          <a:noFill/>
        </p:spPr>
        <p:txBody>
          <a:bodyPr>
            <a:normAutofit lnSpcReduction="10000"/>
          </a:bodyPr>
          <a:lstStyle/>
          <a:p>
            <a:pPr algn="l">
              <a:spcAft>
                <a:spcPts val="600"/>
              </a:spcAft>
            </a:pPr>
            <a:r>
              <a:rPr lang="en-US" sz="3600" dirty="0">
                <a:latin typeface="Georgia" panose="02040502050405020303" pitchFamily="18" charset="0"/>
              </a:rPr>
              <a:t>Romans 5:6-8 </a:t>
            </a:r>
            <a:r>
              <a:rPr lang="en-US" sz="3400" dirty="0"/>
              <a:t>For when we were still without strength, in due time </a:t>
            </a:r>
            <a:r>
              <a:rPr lang="en-US" sz="3400" u="sng" dirty="0"/>
              <a:t>Christ died for the ungod</a:t>
            </a:r>
            <a:r>
              <a:rPr lang="en-US" sz="3400" dirty="0"/>
              <a:t>ly. </a:t>
            </a:r>
            <a:r>
              <a:rPr lang="en-US" sz="3400" baseline="30000" dirty="0"/>
              <a:t>7 </a:t>
            </a:r>
            <a:r>
              <a:rPr lang="en-US" sz="3400" dirty="0"/>
              <a:t>For scarcely for a righteous man will one die; yet perhaps for a good man someone would even dare to die. </a:t>
            </a:r>
            <a:r>
              <a:rPr lang="en-US" sz="3400" baseline="30000" dirty="0"/>
              <a:t>8 </a:t>
            </a:r>
            <a:r>
              <a:rPr lang="en-US" sz="3400" dirty="0"/>
              <a:t>But God demonstrates His own love toward us, in that </a:t>
            </a:r>
            <a:r>
              <a:rPr lang="en-US" sz="3400" u="sng" dirty="0"/>
              <a:t>while we were still sinners, Christ died for u</a:t>
            </a:r>
            <a:r>
              <a:rPr lang="en-US" sz="3400" dirty="0"/>
              <a:t>s. </a:t>
            </a:r>
          </a:p>
          <a:p>
            <a:pPr algn="l"/>
            <a:r>
              <a:rPr lang="en-US" sz="3400" dirty="0">
                <a:latin typeface="Georgia" panose="02040502050405020303" pitchFamily="18" charset="0"/>
              </a:rPr>
              <a:t>Mark 16:15-16 </a:t>
            </a:r>
            <a:r>
              <a:rPr lang="en-US" sz="3400" dirty="0"/>
              <a:t>And He said to them, “Go into all the world and preach the </a:t>
            </a:r>
            <a:r>
              <a:rPr lang="en-US" sz="3400" u="sng" dirty="0"/>
              <a:t>gospel</a:t>
            </a:r>
            <a:r>
              <a:rPr lang="en-US" sz="3400" dirty="0"/>
              <a:t> to every creature. </a:t>
            </a:r>
            <a:r>
              <a:rPr lang="en-US" sz="3400" baseline="30000" dirty="0"/>
              <a:t>16 </a:t>
            </a:r>
            <a:r>
              <a:rPr lang="en-US" sz="3400" dirty="0"/>
              <a:t>He who </a:t>
            </a:r>
            <a:r>
              <a:rPr lang="en-US" sz="3400" u="sng" dirty="0"/>
              <a:t>believes</a:t>
            </a:r>
            <a:r>
              <a:rPr lang="en-US" sz="3400" dirty="0"/>
              <a:t> and is </a:t>
            </a:r>
            <a:r>
              <a:rPr lang="en-US" sz="3400" u="sng" dirty="0"/>
              <a:t>baptized</a:t>
            </a:r>
            <a:r>
              <a:rPr lang="en-US" sz="3400" dirty="0"/>
              <a:t> will be </a:t>
            </a:r>
            <a:r>
              <a:rPr lang="en-US" sz="3400" u="sng" dirty="0"/>
              <a:t>saved</a:t>
            </a:r>
            <a:r>
              <a:rPr lang="en-US" sz="3400" dirty="0"/>
              <a:t>; but he who does not believe will be condemned. </a:t>
            </a:r>
            <a:endParaRPr lang="en-US" sz="3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0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ross with a bright light shining through it&#10;&#10;Description automatically generated">
            <a:extLst>
              <a:ext uri="{FF2B5EF4-FFF2-40B4-BE49-F238E27FC236}">
                <a16:creationId xmlns:a16="http://schemas.microsoft.com/office/drawing/2014/main" id="{EBA78DCF-1030-FC14-8922-78493E2DB4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andscape with hills and sun&#10;&#10;Description automatically generated">
            <a:extLst>
              <a:ext uri="{FF2B5EF4-FFF2-40B4-BE49-F238E27FC236}">
                <a16:creationId xmlns:a16="http://schemas.microsoft.com/office/drawing/2014/main" id="{CD13E7EC-96F6-3D1A-6284-802F2EFE4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7" r="968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875A33-6A0F-9848-43A4-227DE8AA7AFC}"/>
              </a:ext>
            </a:extLst>
          </p:cNvPr>
          <p:cNvSpPr/>
          <p:nvPr/>
        </p:nvSpPr>
        <p:spPr>
          <a:xfrm>
            <a:off x="-1" y="0"/>
            <a:ext cx="333248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97CCC7-31E6-5994-5951-45C8C26E31A3}"/>
              </a:ext>
            </a:extLst>
          </p:cNvPr>
          <p:cNvSpPr/>
          <p:nvPr/>
        </p:nvSpPr>
        <p:spPr>
          <a:xfrm>
            <a:off x="3418679" y="10"/>
            <a:ext cx="8770272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EFC50-9CFE-7DD3-0E7C-883575400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18327"/>
            <a:ext cx="6471920" cy="882153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400" dirty="0">
                <a:latin typeface="Britannic Bold" panose="020B0903060703020204" pitchFamily="34" charset="0"/>
              </a:rPr>
              <a:t>In Christ.. Place of blessing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37314-2F38-B949-42E8-58211715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" y="1808252"/>
            <a:ext cx="11317328" cy="4306301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Georgia" panose="02040502050405020303" pitchFamily="18" charset="0"/>
              </a:rPr>
              <a:t>Romans 6:17-18 </a:t>
            </a:r>
            <a:r>
              <a:rPr lang="en-US" sz="3600" dirty="0"/>
              <a:t>But God be thanked that </a:t>
            </a:r>
            <a:r>
              <a:rPr lang="en-US" sz="3600" i="1" dirty="0"/>
              <a:t>though</a:t>
            </a:r>
            <a:r>
              <a:rPr lang="en-US" sz="3600" dirty="0"/>
              <a:t> you </a:t>
            </a:r>
            <a:r>
              <a:rPr lang="en-US" sz="3600" u="sng" dirty="0"/>
              <a:t>were slaves of sin</a:t>
            </a:r>
            <a:r>
              <a:rPr lang="en-US" sz="3600" dirty="0"/>
              <a:t>, yet you </a:t>
            </a:r>
            <a:r>
              <a:rPr lang="en-US" sz="3600" u="sng" dirty="0"/>
              <a:t>obeyed from the hea</a:t>
            </a:r>
            <a:r>
              <a:rPr lang="en-US" sz="3600" dirty="0"/>
              <a:t>rt that form of doctrine to which you were delivered. </a:t>
            </a:r>
            <a:r>
              <a:rPr lang="en-US" sz="3600" baseline="30000" dirty="0"/>
              <a:t>18 </a:t>
            </a:r>
            <a:r>
              <a:rPr lang="en-US" sz="3600" dirty="0"/>
              <a:t>And having been </a:t>
            </a:r>
            <a:r>
              <a:rPr lang="en-US" sz="3600" u="sng" dirty="0"/>
              <a:t>set free from sin</a:t>
            </a:r>
            <a:r>
              <a:rPr lang="en-US" sz="3600" dirty="0"/>
              <a:t>, you </a:t>
            </a:r>
            <a:r>
              <a:rPr lang="en-US" sz="3600" u="sng" dirty="0"/>
              <a:t>became</a:t>
            </a:r>
            <a:r>
              <a:rPr lang="en-US" sz="3600" dirty="0"/>
              <a:t> slaves of </a:t>
            </a:r>
            <a:r>
              <a:rPr lang="en-US" sz="3600" u="sng" dirty="0"/>
              <a:t>righteousness</a:t>
            </a:r>
            <a:r>
              <a:rPr lang="en-US" sz="3600" dirty="0"/>
              <a:t>. </a:t>
            </a:r>
            <a:endParaRPr lang="en-US" sz="3600" dirty="0">
              <a:latin typeface="Georgia" panose="020405020504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BD9A94-573E-D505-D201-D9A75DB39EB0}"/>
              </a:ext>
            </a:extLst>
          </p:cNvPr>
          <p:cNvSpPr txBox="1"/>
          <p:nvPr/>
        </p:nvSpPr>
        <p:spPr>
          <a:xfrm>
            <a:off x="681410" y="4593446"/>
            <a:ext cx="6439533" cy="1261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800" dirty="0">
                <a:latin typeface="Britannic Bold" panose="020B0903060703020204" pitchFamily="34" charset="0"/>
              </a:rPr>
              <a:t>Our Positive response leads to a new relationship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095694B-E0FB-C579-C130-A2A2C4BCB3C2}"/>
              </a:ext>
            </a:extLst>
          </p:cNvPr>
          <p:cNvCxnSpPr>
            <a:cxnSpLocks/>
          </p:cNvCxnSpPr>
          <p:nvPr/>
        </p:nvCxnSpPr>
        <p:spPr>
          <a:xfrm>
            <a:off x="5447776" y="5568593"/>
            <a:ext cx="2000988" cy="0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ross with a bright light shining through it&#10;&#10;Description automatically generated">
            <a:extLst>
              <a:ext uri="{FF2B5EF4-FFF2-40B4-BE49-F238E27FC236}">
                <a16:creationId xmlns:a16="http://schemas.microsoft.com/office/drawing/2014/main" id="{996D0A64-C0A6-21C0-726B-4CC90AD2F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259" y="4335698"/>
            <a:ext cx="2866272" cy="212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21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841</Words>
  <Application>Microsoft Office PowerPoint</Application>
  <PresentationFormat>Widescreen</PresentationFormat>
  <Paragraphs>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Britannic Bold</vt:lpstr>
      <vt:lpstr>Calibri</vt:lpstr>
      <vt:lpstr>Calibri Light</vt:lpstr>
      <vt:lpstr>Georgia</vt:lpstr>
      <vt:lpstr>Office Theme</vt:lpstr>
      <vt:lpstr>The Moment Your Destiny Changed</vt:lpstr>
      <vt:lpstr>Where do we stand with God?</vt:lpstr>
      <vt:lpstr>Your previous destiny</vt:lpstr>
      <vt:lpstr>PowerPoint Presentation</vt:lpstr>
      <vt:lpstr>Your previous path</vt:lpstr>
      <vt:lpstr>PowerPoint Presentation</vt:lpstr>
      <vt:lpstr>God calls us</vt:lpstr>
      <vt:lpstr>PowerPoint Presentation</vt:lpstr>
      <vt:lpstr>In Christ.. Place of blessing</vt:lpstr>
      <vt:lpstr>Baptism into Christ</vt:lpstr>
      <vt:lpstr>PowerPoint Presentation</vt:lpstr>
      <vt:lpstr>Birth of the new man</vt:lpstr>
      <vt:lpstr>Your new position</vt:lpstr>
      <vt:lpstr>Your new destiny</vt:lpstr>
      <vt:lpstr>Your new destiny</vt:lpstr>
      <vt:lpstr>PowerPoint Presentation</vt:lpstr>
      <vt:lpstr>PowerPoint Presentation</vt:lpstr>
      <vt:lpstr>The Moment Your Destiny Changed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2023-10-01T05:10:16Z</dcterms:created>
  <dcterms:modified xsi:type="dcterms:W3CDTF">2023-10-15T04:17:46Z</dcterms:modified>
</cp:coreProperties>
</file>