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64" r:id="rId4"/>
    <p:sldId id="269" r:id="rId5"/>
    <p:sldId id="270" r:id="rId6"/>
    <p:sldId id="271" r:id="rId7"/>
    <p:sldId id="272" r:id="rId8"/>
    <p:sldId id="265" r:id="rId9"/>
    <p:sldId id="273" r:id="rId10"/>
    <p:sldId id="274" r:id="rId11"/>
    <p:sldId id="275" r:id="rId12"/>
    <p:sldId id="276" r:id="rId13"/>
    <p:sldId id="277" r:id="rId14"/>
    <p:sldId id="266" r:id="rId15"/>
    <p:sldId id="27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362" autoAdjust="0"/>
    <p:restoredTop sz="94660"/>
  </p:normalViewPr>
  <p:slideViewPr>
    <p:cSldViewPr snapToGrid="0">
      <p:cViewPr varScale="1">
        <p:scale>
          <a:sx n="63" d="100"/>
          <a:sy n="63" d="100"/>
        </p:scale>
        <p:origin x="44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BAILEY" userId="fa8b635c1b96620b" providerId="LiveId" clId="{EECAF8D0-F198-43A7-8401-170A80E0F791}"/>
    <pc:docChg chg="delSld">
      <pc:chgData name="PAUL BAILEY" userId="fa8b635c1b96620b" providerId="LiveId" clId="{EECAF8D0-F198-43A7-8401-170A80E0F791}" dt="2024-01-27T23:59:00.815" v="1" actId="2696"/>
      <pc:docMkLst>
        <pc:docMk/>
      </pc:docMkLst>
      <pc:sldChg chg="del">
        <pc:chgData name="PAUL BAILEY" userId="fa8b635c1b96620b" providerId="LiveId" clId="{EECAF8D0-F198-43A7-8401-170A80E0F791}" dt="2024-01-27T23:59:00.815" v="1" actId="2696"/>
        <pc:sldMkLst>
          <pc:docMk/>
          <pc:sldMk cId="1710626071" sldId="279"/>
        </pc:sldMkLst>
      </pc:sldChg>
      <pc:sldChg chg="del">
        <pc:chgData name="PAUL BAILEY" userId="fa8b635c1b96620b" providerId="LiveId" clId="{EECAF8D0-F198-43A7-8401-170A80E0F791}" dt="2024-01-27T23:58:52.880" v="0" actId="2696"/>
        <pc:sldMkLst>
          <pc:docMk/>
          <pc:sldMk cId="1531800444" sldId="280"/>
        </pc:sldMkLst>
      </pc:sldChg>
      <pc:sldChg chg="del">
        <pc:chgData name="PAUL BAILEY" userId="fa8b635c1b96620b" providerId="LiveId" clId="{EECAF8D0-F198-43A7-8401-170A80E0F791}" dt="2024-01-27T23:58:52.880" v="0" actId="2696"/>
        <pc:sldMkLst>
          <pc:docMk/>
          <pc:sldMk cId="321230788" sldId="281"/>
        </pc:sldMkLst>
      </pc:sldChg>
      <pc:sldChg chg="del">
        <pc:chgData name="PAUL BAILEY" userId="fa8b635c1b96620b" providerId="LiveId" clId="{EECAF8D0-F198-43A7-8401-170A80E0F791}" dt="2024-01-27T23:58:52.880" v="0" actId="2696"/>
        <pc:sldMkLst>
          <pc:docMk/>
          <pc:sldMk cId="2263261441" sldId="282"/>
        </pc:sldMkLst>
      </pc:sldChg>
      <pc:sldChg chg="del">
        <pc:chgData name="PAUL BAILEY" userId="fa8b635c1b96620b" providerId="LiveId" clId="{EECAF8D0-F198-43A7-8401-170A80E0F791}" dt="2024-01-27T23:58:52.880" v="0" actId="2696"/>
        <pc:sldMkLst>
          <pc:docMk/>
          <pc:sldMk cId="415092776" sldId="283"/>
        </pc:sldMkLst>
      </pc:sldChg>
      <pc:sldChg chg="del">
        <pc:chgData name="PAUL BAILEY" userId="fa8b635c1b96620b" providerId="LiveId" clId="{EECAF8D0-F198-43A7-8401-170A80E0F791}" dt="2024-01-27T23:58:52.880" v="0" actId="2696"/>
        <pc:sldMkLst>
          <pc:docMk/>
          <pc:sldMk cId="1696979918" sldId="28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1E9B9-1924-99E2-1CA7-044B836D7A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899B7F-EC95-73D5-3619-5BD104B666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D39A03-E713-7BD1-8AD0-45D39C64BEC0}"/>
              </a:ext>
            </a:extLst>
          </p:cNvPr>
          <p:cNvSpPr>
            <a:spLocks noGrp="1"/>
          </p:cNvSpPr>
          <p:nvPr>
            <p:ph type="dt" sz="half" idx="10"/>
          </p:nvPr>
        </p:nvSpPr>
        <p:spPr/>
        <p:txBody>
          <a:bodyPr/>
          <a:lstStyle/>
          <a:p>
            <a:fld id="{4A532857-E2A3-450E-9E05-1EC36D4B9E0C}" type="datetimeFigureOut">
              <a:rPr lang="en-US" smtClean="0"/>
              <a:t>1/27/2024</a:t>
            </a:fld>
            <a:endParaRPr lang="en-US"/>
          </a:p>
        </p:txBody>
      </p:sp>
      <p:sp>
        <p:nvSpPr>
          <p:cNvPr id="5" name="Footer Placeholder 4">
            <a:extLst>
              <a:ext uri="{FF2B5EF4-FFF2-40B4-BE49-F238E27FC236}">
                <a16:creationId xmlns:a16="http://schemas.microsoft.com/office/drawing/2014/main" id="{B6EA3849-286F-8084-DD1F-538982EC77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E85056-9773-AC8D-C4BB-7609D949F406}"/>
              </a:ext>
            </a:extLst>
          </p:cNvPr>
          <p:cNvSpPr>
            <a:spLocks noGrp="1"/>
          </p:cNvSpPr>
          <p:nvPr>
            <p:ph type="sldNum" sz="quarter" idx="12"/>
          </p:nvPr>
        </p:nvSpPr>
        <p:spPr/>
        <p:txBody>
          <a:bodyPr/>
          <a:lstStyle/>
          <a:p>
            <a:fld id="{97E6A012-EC04-44BF-9D6E-D7A32ACECCCC}" type="slidenum">
              <a:rPr lang="en-US" smtClean="0"/>
              <a:t>‹#›</a:t>
            </a:fld>
            <a:endParaRPr lang="en-US"/>
          </a:p>
        </p:txBody>
      </p:sp>
    </p:spTree>
    <p:extLst>
      <p:ext uri="{BB962C8B-B14F-4D97-AF65-F5344CB8AC3E}">
        <p14:creationId xmlns:p14="http://schemas.microsoft.com/office/powerpoint/2010/main" val="277791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1F9DB-0B26-A9EE-97A1-106A80CBA4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7BB83E-F4DC-99F1-C1DE-290C2B5A7F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4A8D6E-B609-65F6-3384-152609D12A2F}"/>
              </a:ext>
            </a:extLst>
          </p:cNvPr>
          <p:cNvSpPr>
            <a:spLocks noGrp="1"/>
          </p:cNvSpPr>
          <p:nvPr>
            <p:ph type="dt" sz="half" idx="10"/>
          </p:nvPr>
        </p:nvSpPr>
        <p:spPr/>
        <p:txBody>
          <a:bodyPr/>
          <a:lstStyle/>
          <a:p>
            <a:fld id="{4A532857-E2A3-450E-9E05-1EC36D4B9E0C}" type="datetimeFigureOut">
              <a:rPr lang="en-US" smtClean="0"/>
              <a:t>1/27/2024</a:t>
            </a:fld>
            <a:endParaRPr lang="en-US"/>
          </a:p>
        </p:txBody>
      </p:sp>
      <p:sp>
        <p:nvSpPr>
          <p:cNvPr id="5" name="Footer Placeholder 4">
            <a:extLst>
              <a:ext uri="{FF2B5EF4-FFF2-40B4-BE49-F238E27FC236}">
                <a16:creationId xmlns:a16="http://schemas.microsoft.com/office/drawing/2014/main" id="{E4844600-9B4B-5629-67B5-B901B43DA8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347698-3A04-B3BA-454A-910CAF9F9911}"/>
              </a:ext>
            </a:extLst>
          </p:cNvPr>
          <p:cNvSpPr>
            <a:spLocks noGrp="1"/>
          </p:cNvSpPr>
          <p:nvPr>
            <p:ph type="sldNum" sz="quarter" idx="12"/>
          </p:nvPr>
        </p:nvSpPr>
        <p:spPr/>
        <p:txBody>
          <a:bodyPr/>
          <a:lstStyle/>
          <a:p>
            <a:fld id="{97E6A012-EC04-44BF-9D6E-D7A32ACECCCC}" type="slidenum">
              <a:rPr lang="en-US" smtClean="0"/>
              <a:t>‹#›</a:t>
            </a:fld>
            <a:endParaRPr lang="en-US"/>
          </a:p>
        </p:txBody>
      </p:sp>
    </p:spTree>
    <p:extLst>
      <p:ext uri="{BB962C8B-B14F-4D97-AF65-F5344CB8AC3E}">
        <p14:creationId xmlns:p14="http://schemas.microsoft.com/office/powerpoint/2010/main" val="3108392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F3B70C-6DAF-6D1E-65E1-3AEA009900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045D2C-557F-BB0E-CF75-412F98ADE4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761386-1300-3E3B-24B0-EEBE489556D2}"/>
              </a:ext>
            </a:extLst>
          </p:cNvPr>
          <p:cNvSpPr>
            <a:spLocks noGrp="1"/>
          </p:cNvSpPr>
          <p:nvPr>
            <p:ph type="dt" sz="half" idx="10"/>
          </p:nvPr>
        </p:nvSpPr>
        <p:spPr/>
        <p:txBody>
          <a:bodyPr/>
          <a:lstStyle/>
          <a:p>
            <a:fld id="{4A532857-E2A3-450E-9E05-1EC36D4B9E0C}" type="datetimeFigureOut">
              <a:rPr lang="en-US" smtClean="0"/>
              <a:t>1/27/2024</a:t>
            </a:fld>
            <a:endParaRPr lang="en-US"/>
          </a:p>
        </p:txBody>
      </p:sp>
      <p:sp>
        <p:nvSpPr>
          <p:cNvPr id="5" name="Footer Placeholder 4">
            <a:extLst>
              <a:ext uri="{FF2B5EF4-FFF2-40B4-BE49-F238E27FC236}">
                <a16:creationId xmlns:a16="http://schemas.microsoft.com/office/drawing/2014/main" id="{CCF053F7-37FC-08A1-3805-F681FBC6AF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0D9648-97B7-94A9-D7B1-90AC98E5B524}"/>
              </a:ext>
            </a:extLst>
          </p:cNvPr>
          <p:cNvSpPr>
            <a:spLocks noGrp="1"/>
          </p:cNvSpPr>
          <p:nvPr>
            <p:ph type="sldNum" sz="quarter" idx="12"/>
          </p:nvPr>
        </p:nvSpPr>
        <p:spPr/>
        <p:txBody>
          <a:bodyPr/>
          <a:lstStyle/>
          <a:p>
            <a:fld id="{97E6A012-EC04-44BF-9D6E-D7A32ACECCCC}" type="slidenum">
              <a:rPr lang="en-US" smtClean="0"/>
              <a:t>‹#›</a:t>
            </a:fld>
            <a:endParaRPr lang="en-US"/>
          </a:p>
        </p:txBody>
      </p:sp>
    </p:spTree>
    <p:extLst>
      <p:ext uri="{BB962C8B-B14F-4D97-AF65-F5344CB8AC3E}">
        <p14:creationId xmlns:p14="http://schemas.microsoft.com/office/powerpoint/2010/main" val="21498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EF887-EC74-81D4-5D0E-7913EF482D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64C17-4F55-E006-F358-142D3519E0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E03D7F-17EF-1F4D-80CB-A7BD55591320}"/>
              </a:ext>
            </a:extLst>
          </p:cNvPr>
          <p:cNvSpPr>
            <a:spLocks noGrp="1"/>
          </p:cNvSpPr>
          <p:nvPr>
            <p:ph type="dt" sz="half" idx="10"/>
          </p:nvPr>
        </p:nvSpPr>
        <p:spPr/>
        <p:txBody>
          <a:bodyPr/>
          <a:lstStyle/>
          <a:p>
            <a:fld id="{4A532857-E2A3-450E-9E05-1EC36D4B9E0C}" type="datetimeFigureOut">
              <a:rPr lang="en-US" smtClean="0"/>
              <a:t>1/27/2024</a:t>
            </a:fld>
            <a:endParaRPr lang="en-US"/>
          </a:p>
        </p:txBody>
      </p:sp>
      <p:sp>
        <p:nvSpPr>
          <p:cNvPr id="5" name="Footer Placeholder 4">
            <a:extLst>
              <a:ext uri="{FF2B5EF4-FFF2-40B4-BE49-F238E27FC236}">
                <a16:creationId xmlns:a16="http://schemas.microsoft.com/office/drawing/2014/main" id="{28E2DF74-FA68-E67A-41A6-E303CB8E01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844F56-8120-5018-DC7C-5D09F61D10CE}"/>
              </a:ext>
            </a:extLst>
          </p:cNvPr>
          <p:cNvSpPr>
            <a:spLocks noGrp="1"/>
          </p:cNvSpPr>
          <p:nvPr>
            <p:ph type="sldNum" sz="quarter" idx="12"/>
          </p:nvPr>
        </p:nvSpPr>
        <p:spPr/>
        <p:txBody>
          <a:bodyPr/>
          <a:lstStyle/>
          <a:p>
            <a:fld id="{97E6A012-EC04-44BF-9D6E-D7A32ACECCCC}" type="slidenum">
              <a:rPr lang="en-US" smtClean="0"/>
              <a:t>‹#›</a:t>
            </a:fld>
            <a:endParaRPr lang="en-US"/>
          </a:p>
        </p:txBody>
      </p:sp>
    </p:spTree>
    <p:extLst>
      <p:ext uri="{BB962C8B-B14F-4D97-AF65-F5344CB8AC3E}">
        <p14:creationId xmlns:p14="http://schemas.microsoft.com/office/powerpoint/2010/main" val="4150842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F9FC2-DC29-7247-D84D-A357D848AF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AFE810-F6DF-2B1E-E1A0-8FF6619DC0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59CAE6-BAD0-0A50-164C-A477CE0A20BD}"/>
              </a:ext>
            </a:extLst>
          </p:cNvPr>
          <p:cNvSpPr>
            <a:spLocks noGrp="1"/>
          </p:cNvSpPr>
          <p:nvPr>
            <p:ph type="dt" sz="half" idx="10"/>
          </p:nvPr>
        </p:nvSpPr>
        <p:spPr/>
        <p:txBody>
          <a:bodyPr/>
          <a:lstStyle/>
          <a:p>
            <a:fld id="{4A532857-E2A3-450E-9E05-1EC36D4B9E0C}" type="datetimeFigureOut">
              <a:rPr lang="en-US" smtClean="0"/>
              <a:t>1/27/2024</a:t>
            </a:fld>
            <a:endParaRPr lang="en-US"/>
          </a:p>
        </p:txBody>
      </p:sp>
      <p:sp>
        <p:nvSpPr>
          <p:cNvPr id="5" name="Footer Placeholder 4">
            <a:extLst>
              <a:ext uri="{FF2B5EF4-FFF2-40B4-BE49-F238E27FC236}">
                <a16:creationId xmlns:a16="http://schemas.microsoft.com/office/drawing/2014/main" id="{2020D528-5C3E-552C-1448-12F422EE53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742884-6638-E70C-FC51-37EA7C6ABBC6}"/>
              </a:ext>
            </a:extLst>
          </p:cNvPr>
          <p:cNvSpPr>
            <a:spLocks noGrp="1"/>
          </p:cNvSpPr>
          <p:nvPr>
            <p:ph type="sldNum" sz="quarter" idx="12"/>
          </p:nvPr>
        </p:nvSpPr>
        <p:spPr/>
        <p:txBody>
          <a:bodyPr/>
          <a:lstStyle/>
          <a:p>
            <a:fld id="{97E6A012-EC04-44BF-9D6E-D7A32ACECCCC}" type="slidenum">
              <a:rPr lang="en-US" smtClean="0"/>
              <a:t>‹#›</a:t>
            </a:fld>
            <a:endParaRPr lang="en-US"/>
          </a:p>
        </p:txBody>
      </p:sp>
    </p:spTree>
    <p:extLst>
      <p:ext uri="{BB962C8B-B14F-4D97-AF65-F5344CB8AC3E}">
        <p14:creationId xmlns:p14="http://schemas.microsoft.com/office/powerpoint/2010/main" val="2790713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1F460-8218-DC15-65F8-C813A722F5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D71039-4692-61CA-FA48-5EC362F167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31C37A-9BA5-640F-DD24-0931512FCD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64B1A3-1F65-D463-B45E-A09867B909C3}"/>
              </a:ext>
            </a:extLst>
          </p:cNvPr>
          <p:cNvSpPr>
            <a:spLocks noGrp="1"/>
          </p:cNvSpPr>
          <p:nvPr>
            <p:ph type="dt" sz="half" idx="10"/>
          </p:nvPr>
        </p:nvSpPr>
        <p:spPr/>
        <p:txBody>
          <a:bodyPr/>
          <a:lstStyle/>
          <a:p>
            <a:fld id="{4A532857-E2A3-450E-9E05-1EC36D4B9E0C}" type="datetimeFigureOut">
              <a:rPr lang="en-US" smtClean="0"/>
              <a:t>1/27/2024</a:t>
            </a:fld>
            <a:endParaRPr lang="en-US"/>
          </a:p>
        </p:txBody>
      </p:sp>
      <p:sp>
        <p:nvSpPr>
          <p:cNvPr id="6" name="Footer Placeholder 5">
            <a:extLst>
              <a:ext uri="{FF2B5EF4-FFF2-40B4-BE49-F238E27FC236}">
                <a16:creationId xmlns:a16="http://schemas.microsoft.com/office/drawing/2014/main" id="{9A0EB460-16AA-770C-AA12-0D26EF9C16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FAC2CD-FCA6-0474-F83B-EC33F8E36F76}"/>
              </a:ext>
            </a:extLst>
          </p:cNvPr>
          <p:cNvSpPr>
            <a:spLocks noGrp="1"/>
          </p:cNvSpPr>
          <p:nvPr>
            <p:ph type="sldNum" sz="quarter" idx="12"/>
          </p:nvPr>
        </p:nvSpPr>
        <p:spPr/>
        <p:txBody>
          <a:bodyPr/>
          <a:lstStyle/>
          <a:p>
            <a:fld id="{97E6A012-EC04-44BF-9D6E-D7A32ACECCCC}" type="slidenum">
              <a:rPr lang="en-US" smtClean="0"/>
              <a:t>‹#›</a:t>
            </a:fld>
            <a:endParaRPr lang="en-US"/>
          </a:p>
        </p:txBody>
      </p:sp>
    </p:spTree>
    <p:extLst>
      <p:ext uri="{BB962C8B-B14F-4D97-AF65-F5344CB8AC3E}">
        <p14:creationId xmlns:p14="http://schemas.microsoft.com/office/powerpoint/2010/main" val="2172690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5EBA1-BB71-7191-1F12-5F7AFDD96B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754AA0-A2F1-9B26-EF68-164301C579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4ECF64-741C-A8CC-78A6-B74D277351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01D4FB-8882-0FD8-CCDE-7E9F3A7982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9DE4A5-FA3A-6CD3-9A36-F0FD2A06EA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53E77E-77FE-086F-D923-D01D965B1AE1}"/>
              </a:ext>
            </a:extLst>
          </p:cNvPr>
          <p:cNvSpPr>
            <a:spLocks noGrp="1"/>
          </p:cNvSpPr>
          <p:nvPr>
            <p:ph type="dt" sz="half" idx="10"/>
          </p:nvPr>
        </p:nvSpPr>
        <p:spPr/>
        <p:txBody>
          <a:bodyPr/>
          <a:lstStyle/>
          <a:p>
            <a:fld id="{4A532857-E2A3-450E-9E05-1EC36D4B9E0C}" type="datetimeFigureOut">
              <a:rPr lang="en-US" smtClean="0"/>
              <a:t>1/27/2024</a:t>
            </a:fld>
            <a:endParaRPr lang="en-US"/>
          </a:p>
        </p:txBody>
      </p:sp>
      <p:sp>
        <p:nvSpPr>
          <p:cNvPr id="8" name="Footer Placeholder 7">
            <a:extLst>
              <a:ext uri="{FF2B5EF4-FFF2-40B4-BE49-F238E27FC236}">
                <a16:creationId xmlns:a16="http://schemas.microsoft.com/office/drawing/2014/main" id="{424653E4-CDA5-B0B9-A8BE-D1DE71BA39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77DF57-AA9E-9821-AAFE-03A1DD479395}"/>
              </a:ext>
            </a:extLst>
          </p:cNvPr>
          <p:cNvSpPr>
            <a:spLocks noGrp="1"/>
          </p:cNvSpPr>
          <p:nvPr>
            <p:ph type="sldNum" sz="quarter" idx="12"/>
          </p:nvPr>
        </p:nvSpPr>
        <p:spPr/>
        <p:txBody>
          <a:bodyPr/>
          <a:lstStyle/>
          <a:p>
            <a:fld id="{97E6A012-EC04-44BF-9D6E-D7A32ACECCCC}" type="slidenum">
              <a:rPr lang="en-US" smtClean="0"/>
              <a:t>‹#›</a:t>
            </a:fld>
            <a:endParaRPr lang="en-US"/>
          </a:p>
        </p:txBody>
      </p:sp>
    </p:spTree>
    <p:extLst>
      <p:ext uri="{BB962C8B-B14F-4D97-AF65-F5344CB8AC3E}">
        <p14:creationId xmlns:p14="http://schemas.microsoft.com/office/powerpoint/2010/main" val="385243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003A3-1C92-D287-91D4-66A737D040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8E6861-59E3-2663-4ED8-1F385A87D9B3}"/>
              </a:ext>
            </a:extLst>
          </p:cNvPr>
          <p:cNvSpPr>
            <a:spLocks noGrp="1"/>
          </p:cNvSpPr>
          <p:nvPr>
            <p:ph type="dt" sz="half" idx="10"/>
          </p:nvPr>
        </p:nvSpPr>
        <p:spPr/>
        <p:txBody>
          <a:bodyPr/>
          <a:lstStyle/>
          <a:p>
            <a:fld id="{4A532857-E2A3-450E-9E05-1EC36D4B9E0C}" type="datetimeFigureOut">
              <a:rPr lang="en-US" smtClean="0"/>
              <a:t>1/27/2024</a:t>
            </a:fld>
            <a:endParaRPr lang="en-US"/>
          </a:p>
        </p:txBody>
      </p:sp>
      <p:sp>
        <p:nvSpPr>
          <p:cNvPr id="4" name="Footer Placeholder 3">
            <a:extLst>
              <a:ext uri="{FF2B5EF4-FFF2-40B4-BE49-F238E27FC236}">
                <a16:creationId xmlns:a16="http://schemas.microsoft.com/office/drawing/2014/main" id="{0B57DAC1-ED9E-B678-0E76-558E713C9E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106A6C-9987-8C39-73D6-EC1F0057AF05}"/>
              </a:ext>
            </a:extLst>
          </p:cNvPr>
          <p:cNvSpPr>
            <a:spLocks noGrp="1"/>
          </p:cNvSpPr>
          <p:nvPr>
            <p:ph type="sldNum" sz="quarter" idx="12"/>
          </p:nvPr>
        </p:nvSpPr>
        <p:spPr/>
        <p:txBody>
          <a:bodyPr/>
          <a:lstStyle/>
          <a:p>
            <a:fld id="{97E6A012-EC04-44BF-9D6E-D7A32ACECCCC}" type="slidenum">
              <a:rPr lang="en-US" smtClean="0"/>
              <a:t>‹#›</a:t>
            </a:fld>
            <a:endParaRPr lang="en-US"/>
          </a:p>
        </p:txBody>
      </p:sp>
    </p:spTree>
    <p:extLst>
      <p:ext uri="{BB962C8B-B14F-4D97-AF65-F5344CB8AC3E}">
        <p14:creationId xmlns:p14="http://schemas.microsoft.com/office/powerpoint/2010/main" val="617356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AA0CF4-477F-7BE8-2509-659F57DD5EDA}"/>
              </a:ext>
            </a:extLst>
          </p:cNvPr>
          <p:cNvSpPr>
            <a:spLocks noGrp="1"/>
          </p:cNvSpPr>
          <p:nvPr>
            <p:ph type="dt" sz="half" idx="10"/>
          </p:nvPr>
        </p:nvSpPr>
        <p:spPr/>
        <p:txBody>
          <a:bodyPr/>
          <a:lstStyle/>
          <a:p>
            <a:fld id="{4A532857-E2A3-450E-9E05-1EC36D4B9E0C}" type="datetimeFigureOut">
              <a:rPr lang="en-US" smtClean="0"/>
              <a:t>1/27/2024</a:t>
            </a:fld>
            <a:endParaRPr lang="en-US"/>
          </a:p>
        </p:txBody>
      </p:sp>
      <p:sp>
        <p:nvSpPr>
          <p:cNvPr id="3" name="Footer Placeholder 2">
            <a:extLst>
              <a:ext uri="{FF2B5EF4-FFF2-40B4-BE49-F238E27FC236}">
                <a16:creationId xmlns:a16="http://schemas.microsoft.com/office/drawing/2014/main" id="{E6F9261A-1377-7381-EAB5-B64A96A55B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31F2B3C-5AED-03AE-A630-F7D09A512311}"/>
              </a:ext>
            </a:extLst>
          </p:cNvPr>
          <p:cNvSpPr>
            <a:spLocks noGrp="1"/>
          </p:cNvSpPr>
          <p:nvPr>
            <p:ph type="sldNum" sz="quarter" idx="12"/>
          </p:nvPr>
        </p:nvSpPr>
        <p:spPr/>
        <p:txBody>
          <a:bodyPr/>
          <a:lstStyle/>
          <a:p>
            <a:fld id="{97E6A012-EC04-44BF-9D6E-D7A32ACECCCC}" type="slidenum">
              <a:rPr lang="en-US" smtClean="0"/>
              <a:t>‹#›</a:t>
            </a:fld>
            <a:endParaRPr lang="en-US"/>
          </a:p>
        </p:txBody>
      </p:sp>
    </p:spTree>
    <p:extLst>
      <p:ext uri="{BB962C8B-B14F-4D97-AF65-F5344CB8AC3E}">
        <p14:creationId xmlns:p14="http://schemas.microsoft.com/office/powerpoint/2010/main" val="3733657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55FF9-77F1-E7B7-7E3C-2E2F2780E6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CB056F-7F48-09E0-3D01-75C2E65FF6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CB2768-EA3F-6D3F-F10F-983F121F0E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2BF209-5111-4D52-27E6-827B07D21145}"/>
              </a:ext>
            </a:extLst>
          </p:cNvPr>
          <p:cNvSpPr>
            <a:spLocks noGrp="1"/>
          </p:cNvSpPr>
          <p:nvPr>
            <p:ph type="dt" sz="half" idx="10"/>
          </p:nvPr>
        </p:nvSpPr>
        <p:spPr/>
        <p:txBody>
          <a:bodyPr/>
          <a:lstStyle/>
          <a:p>
            <a:fld id="{4A532857-E2A3-450E-9E05-1EC36D4B9E0C}" type="datetimeFigureOut">
              <a:rPr lang="en-US" smtClean="0"/>
              <a:t>1/27/2024</a:t>
            </a:fld>
            <a:endParaRPr lang="en-US"/>
          </a:p>
        </p:txBody>
      </p:sp>
      <p:sp>
        <p:nvSpPr>
          <p:cNvPr id="6" name="Footer Placeholder 5">
            <a:extLst>
              <a:ext uri="{FF2B5EF4-FFF2-40B4-BE49-F238E27FC236}">
                <a16:creationId xmlns:a16="http://schemas.microsoft.com/office/drawing/2014/main" id="{A92639FB-3181-2A2B-4325-64C278F134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33B057-DBDD-EE83-2A8F-D2361E617234}"/>
              </a:ext>
            </a:extLst>
          </p:cNvPr>
          <p:cNvSpPr>
            <a:spLocks noGrp="1"/>
          </p:cNvSpPr>
          <p:nvPr>
            <p:ph type="sldNum" sz="quarter" idx="12"/>
          </p:nvPr>
        </p:nvSpPr>
        <p:spPr/>
        <p:txBody>
          <a:bodyPr/>
          <a:lstStyle/>
          <a:p>
            <a:fld id="{97E6A012-EC04-44BF-9D6E-D7A32ACECCCC}" type="slidenum">
              <a:rPr lang="en-US" smtClean="0"/>
              <a:t>‹#›</a:t>
            </a:fld>
            <a:endParaRPr lang="en-US"/>
          </a:p>
        </p:txBody>
      </p:sp>
    </p:spTree>
    <p:extLst>
      <p:ext uri="{BB962C8B-B14F-4D97-AF65-F5344CB8AC3E}">
        <p14:creationId xmlns:p14="http://schemas.microsoft.com/office/powerpoint/2010/main" val="1682804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C706B-2B47-2E69-B6B7-5B2187A673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2FA0FA-F980-C929-8EB6-67C2DB5E2A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04DA8D-0642-4EEB-B40C-E079CE4580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30CB95-3728-EA41-7B2F-E66B181D3502}"/>
              </a:ext>
            </a:extLst>
          </p:cNvPr>
          <p:cNvSpPr>
            <a:spLocks noGrp="1"/>
          </p:cNvSpPr>
          <p:nvPr>
            <p:ph type="dt" sz="half" idx="10"/>
          </p:nvPr>
        </p:nvSpPr>
        <p:spPr/>
        <p:txBody>
          <a:bodyPr/>
          <a:lstStyle/>
          <a:p>
            <a:fld id="{4A532857-E2A3-450E-9E05-1EC36D4B9E0C}" type="datetimeFigureOut">
              <a:rPr lang="en-US" smtClean="0"/>
              <a:t>1/27/2024</a:t>
            </a:fld>
            <a:endParaRPr lang="en-US"/>
          </a:p>
        </p:txBody>
      </p:sp>
      <p:sp>
        <p:nvSpPr>
          <p:cNvPr id="6" name="Footer Placeholder 5">
            <a:extLst>
              <a:ext uri="{FF2B5EF4-FFF2-40B4-BE49-F238E27FC236}">
                <a16:creationId xmlns:a16="http://schemas.microsoft.com/office/drawing/2014/main" id="{35ABC916-EEF8-4FCC-0677-B32C0DF241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59E83A-04A3-182B-B94F-937ACEBCE4F4}"/>
              </a:ext>
            </a:extLst>
          </p:cNvPr>
          <p:cNvSpPr>
            <a:spLocks noGrp="1"/>
          </p:cNvSpPr>
          <p:nvPr>
            <p:ph type="sldNum" sz="quarter" idx="12"/>
          </p:nvPr>
        </p:nvSpPr>
        <p:spPr/>
        <p:txBody>
          <a:bodyPr/>
          <a:lstStyle/>
          <a:p>
            <a:fld id="{97E6A012-EC04-44BF-9D6E-D7A32ACECCCC}" type="slidenum">
              <a:rPr lang="en-US" smtClean="0"/>
              <a:t>‹#›</a:t>
            </a:fld>
            <a:endParaRPr lang="en-US"/>
          </a:p>
        </p:txBody>
      </p:sp>
    </p:spTree>
    <p:extLst>
      <p:ext uri="{BB962C8B-B14F-4D97-AF65-F5344CB8AC3E}">
        <p14:creationId xmlns:p14="http://schemas.microsoft.com/office/powerpoint/2010/main" val="1918458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F8CE31-DD45-98A8-A934-0596380014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4EEBEF-1292-2107-BCC3-C9604FCDD9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070207-CAC4-440F-2F21-E1A99EA858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532857-E2A3-450E-9E05-1EC36D4B9E0C}" type="datetimeFigureOut">
              <a:rPr lang="en-US" smtClean="0"/>
              <a:t>1/27/2024</a:t>
            </a:fld>
            <a:endParaRPr lang="en-US"/>
          </a:p>
        </p:txBody>
      </p:sp>
      <p:sp>
        <p:nvSpPr>
          <p:cNvPr id="5" name="Footer Placeholder 4">
            <a:extLst>
              <a:ext uri="{FF2B5EF4-FFF2-40B4-BE49-F238E27FC236}">
                <a16:creationId xmlns:a16="http://schemas.microsoft.com/office/drawing/2014/main" id="{FA03B728-6AEB-363D-341A-C403B7D180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ECFD2E-7E77-4C98-BCD4-16C8E715BB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E6A012-EC04-44BF-9D6E-D7A32ACECCCC}" type="slidenum">
              <a:rPr lang="en-US" smtClean="0"/>
              <a:t>‹#›</a:t>
            </a:fld>
            <a:endParaRPr lang="en-US"/>
          </a:p>
        </p:txBody>
      </p:sp>
    </p:spTree>
    <p:extLst>
      <p:ext uri="{BB962C8B-B14F-4D97-AF65-F5344CB8AC3E}">
        <p14:creationId xmlns:p14="http://schemas.microsoft.com/office/powerpoint/2010/main" val="3832633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oad through a forest&#10;&#10;Description automatically generated">
            <a:extLst>
              <a:ext uri="{FF2B5EF4-FFF2-40B4-BE49-F238E27FC236}">
                <a16:creationId xmlns:a16="http://schemas.microsoft.com/office/drawing/2014/main" id="{F84F82CE-5814-76D0-93B8-CB832E4C4BA9}"/>
              </a:ext>
            </a:extLst>
          </p:cNvPr>
          <p:cNvPicPr>
            <a:picLocks noChangeAspect="1"/>
          </p:cNvPicPr>
          <p:nvPr/>
        </p:nvPicPr>
        <p:blipFill rotWithShape="1">
          <a:blip r:embed="rId2">
            <a:extLst>
              <a:ext uri="{28A0092B-C50C-407E-A947-70E740481C1C}">
                <a14:useLocalDpi xmlns:a14="http://schemas.microsoft.com/office/drawing/2010/main" val="0"/>
              </a:ext>
            </a:extLst>
          </a:blip>
          <a:srcRect l="63" t="2204" r="-63" b="15256"/>
          <a:stretch/>
        </p:blipFill>
        <p:spPr>
          <a:xfrm>
            <a:off x="16765" y="-262890"/>
            <a:ext cx="12191999" cy="6996772"/>
          </a:xfrm>
          <a:prstGeom prst="rect">
            <a:avLst/>
          </a:prstGeom>
        </p:spPr>
      </p:pic>
      <p:sp>
        <p:nvSpPr>
          <p:cNvPr id="29" name="Rectangle 2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185313-5A2F-C528-3929-6AE729165B7D}"/>
              </a:ext>
            </a:extLst>
          </p:cNvPr>
          <p:cNvSpPr>
            <a:spLocks noGrp="1"/>
          </p:cNvSpPr>
          <p:nvPr>
            <p:ph type="ctrTitle"/>
          </p:nvPr>
        </p:nvSpPr>
        <p:spPr>
          <a:xfrm>
            <a:off x="1552194" y="304800"/>
            <a:ext cx="9121140" cy="850419"/>
          </a:xfrm>
          <a:solidFill>
            <a:schemeClr val="bg1">
              <a:alpha val="60000"/>
            </a:schemeClr>
          </a:solidFill>
          <a:effectLst>
            <a:outerShdw blurRad="50800" dist="38100" dir="2700000" algn="tl" rotWithShape="0">
              <a:prstClr val="black">
                <a:alpha val="40000"/>
              </a:prstClr>
            </a:outerShdw>
          </a:effectLst>
        </p:spPr>
        <p:txBody>
          <a:bodyPr anchor="b">
            <a:noAutofit/>
          </a:bodyPr>
          <a:lstStyle/>
          <a:p>
            <a:r>
              <a:rPr lang="en-US" sz="5400" dirty="0">
                <a:latin typeface="Britannic Bold" panose="020B0903060703020204" pitchFamily="34" charset="0"/>
              </a:rPr>
              <a:t>Directed by the Lord</a:t>
            </a:r>
          </a:p>
        </p:txBody>
      </p:sp>
      <p:sp>
        <p:nvSpPr>
          <p:cNvPr id="3" name="Subtitle 2">
            <a:extLst>
              <a:ext uri="{FF2B5EF4-FFF2-40B4-BE49-F238E27FC236}">
                <a16:creationId xmlns:a16="http://schemas.microsoft.com/office/drawing/2014/main" id="{1EE01D9B-9993-4750-8175-AE876F9E4FBB}"/>
              </a:ext>
            </a:extLst>
          </p:cNvPr>
          <p:cNvSpPr>
            <a:spLocks noGrp="1"/>
          </p:cNvSpPr>
          <p:nvPr>
            <p:ph type="subTitle" idx="1"/>
          </p:nvPr>
        </p:nvSpPr>
        <p:spPr>
          <a:xfrm>
            <a:off x="1426210" y="4856728"/>
            <a:ext cx="9121140" cy="1747520"/>
          </a:xfrm>
          <a:solidFill>
            <a:schemeClr val="bg1">
              <a:alpha val="60000"/>
            </a:schemeClr>
          </a:solidFill>
          <a:effectLst>
            <a:outerShdw blurRad="50800" dist="38100" dir="2700000" algn="tl" rotWithShape="0">
              <a:prstClr val="black">
                <a:alpha val="40000"/>
              </a:prstClr>
            </a:outerShdw>
          </a:effectLst>
        </p:spPr>
        <p:txBody>
          <a:bodyPr anchor="ctr">
            <a:noAutofit/>
          </a:bodyPr>
          <a:lstStyle/>
          <a:p>
            <a:pPr>
              <a:lnSpc>
                <a:spcPts val="3000"/>
              </a:lnSpc>
            </a:pPr>
            <a:r>
              <a:rPr lang="en-US" sz="4600" dirty="0">
                <a:latin typeface="Amasis MT Pro" panose="02040504050005020304" pitchFamily="18" charset="0"/>
              </a:rPr>
              <a:t>Proverbs 20:24</a:t>
            </a:r>
          </a:p>
          <a:p>
            <a:pPr>
              <a:lnSpc>
                <a:spcPts val="3000"/>
              </a:lnSpc>
            </a:pPr>
            <a:r>
              <a:rPr lang="en-US" sz="2600" dirty="0">
                <a:latin typeface="Amasis MT Pro" panose="02040504050005020304" pitchFamily="18" charset="0"/>
              </a:rPr>
              <a:t>A person’s steps are directed by the </a:t>
            </a:r>
            <a:r>
              <a:rPr lang="en-US" sz="2600" cap="small" dirty="0">
                <a:effectLst/>
                <a:latin typeface="Amasis MT Pro" panose="02040504050005020304" pitchFamily="18" charset="0"/>
              </a:rPr>
              <a:t>Lord</a:t>
            </a:r>
            <a:r>
              <a:rPr lang="en-US" sz="2600" dirty="0">
                <a:latin typeface="Amasis MT Pro" panose="02040504050005020304" pitchFamily="18" charset="0"/>
              </a:rPr>
              <a:t>.</a:t>
            </a:r>
            <a:br>
              <a:rPr lang="en-US" sz="2600" dirty="0">
                <a:latin typeface="Amasis MT Pro" panose="02040504050005020304" pitchFamily="18" charset="0"/>
              </a:rPr>
            </a:br>
            <a:r>
              <a:rPr lang="en-US" sz="2600" dirty="0">
                <a:latin typeface="Amasis MT Pro" panose="02040504050005020304" pitchFamily="18" charset="0"/>
              </a:rPr>
              <a:t>    How then can anyone understand their own way?</a:t>
            </a:r>
          </a:p>
        </p:txBody>
      </p:sp>
    </p:spTree>
    <p:extLst>
      <p:ext uri="{BB962C8B-B14F-4D97-AF65-F5344CB8AC3E}">
        <p14:creationId xmlns:p14="http://schemas.microsoft.com/office/powerpoint/2010/main" val="3376597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oad through a forest&#10;&#10;Description automatically generated">
            <a:extLst>
              <a:ext uri="{FF2B5EF4-FFF2-40B4-BE49-F238E27FC236}">
                <a16:creationId xmlns:a16="http://schemas.microsoft.com/office/drawing/2014/main" id="{F84F82CE-5814-76D0-93B8-CB832E4C4BA9}"/>
              </a:ext>
            </a:extLst>
          </p:cNvPr>
          <p:cNvPicPr>
            <a:picLocks noChangeAspect="1"/>
          </p:cNvPicPr>
          <p:nvPr/>
        </p:nvPicPr>
        <p:blipFill rotWithShape="1">
          <a:blip r:embed="rId2">
            <a:extLst>
              <a:ext uri="{28A0092B-C50C-407E-A947-70E740481C1C}">
                <a14:useLocalDpi xmlns:a14="http://schemas.microsoft.com/office/drawing/2010/main" val="0"/>
              </a:ext>
            </a:extLst>
          </a:blip>
          <a:srcRect r="13415" b="-1"/>
          <a:stretch/>
        </p:blipFill>
        <p:spPr>
          <a:xfrm>
            <a:off x="3523488" y="10"/>
            <a:ext cx="8668512" cy="6857990"/>
          </a:xfrm>
          <a:prstGeom prst="rect">
            <a:avLst/>
          </a:prstGeom>
        </p:spPr>
      </p:pic>
      <p:sp>
        <p:nvSpPr>
          <p:cNvPr id="22" name="Rectangle 2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9F41D08-0E0F-F78B-D5A7-62761880C530}"/>
              </a:ext>
            </a:extLst>
          </p:cNvPr>
          <p:cNvSpPr/>
          <p:nvPr/>
        </p:nvSpPr>
        <p:spPr>
          <a:xfrm>
            <a:off x="0" y="0"/>
            <a:ext cx="421767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4E4BA95-B41C-8171-2D30-919D6286E184}"/>
              </a:ext>
            </a:extLst>
          </p:cNvPr>
          <p:cNvSpPr/>
          <p:nvPr/>
        </p:nvSpPr>
        <p:spPr>
          <a:xfrm>
            <a:off x="4346805" y="0"/>
            <a:ext cx="7865006" cy="6858000"/>
          </a:xfrm>
          <a:prstGeom prst="rect">
            <a:avLst/>
          </a:prstGeom>
          <a:solidFill>
            <a:schemeClr val="bg1">
              <a:alpha val="8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EE01D9B-9993-4750-8175-AE876F9E4FBB}"/>
              </a:ext>
            </a:extLst>
          </p:cNvPr>
          <p:cNvSpPr>
            <a:spLocks noGrp="1"/>
          </p:cNvSpPr>
          <p:nvPr>
            <p:ph type="subTitle" idx="1"/>
          </p:nvPr>
        </p:nvSpPr>
        <p:spPr>
          <a:xfrm>
            <a:off x="481029" y="1592481"/>
            <a:ext cx="11020092" cy="4066639"/>
          </a:xfrm>
        </p:spPr>
        <p:txBody>
          <a:bodyPr>
            <a:normAutofit/>
          </a:bodyPr>
          <a:lstStyle/>
          <a:p>
            <a:pPr algn="just"/>
            <a:r>
              <a:rPr lang="en-US" sz="4300" dirty="0">
                <a:latin typeface="Amasis MT Pro" panose="02040504050005020304" pitchFamily="18" charset="0"/>
              </a:rPr>
              <a:t>Psalm 37:23-24 </a:t>
            </a:r>
            <a:r>
              <a:rPr lang="en-US" sz="4000" dirty="0">
                <a:latin typeface="Amasis MT Pro" panose="02040504050005020304" pitchFamily="18" charset="0"/>
              </a:rPr>
              <a:t>The steps of a </a:t>
            </a:r>
            <a:r>
              <a:rPr lang="en-US" sz="4000" i="1" dirty="0">
                <a:latin typeface="Amasis MT Pro" panose="02040504050005020304" pitchFamily="18" charset="0"/>
              </a:rPr>
              <a:t>good</a:t>
            </a:r>
            <a:r>
              <a:rPr lang="en-US" sz="4000" dirty="0">
                <a:latin typeface="Amasis MT Pro" panose="02040504050005020304" pitchFamily="18" charset="0"/>
              </a:rPr>
              <a:t> man are ordered by the </a:t>
            </a:r>
            <a:r>
              <a:rPr lang="en-US" sz="4000" cap="small" dirty="0">
                <a:effectLst/>
                <a:latin typeface="Amasis MT Pro" panose="02040504050005020304" pitchFamily="18" charset="0"/>
              </a:rPr>
              <a:t>Lord</a:t>
            </a:r>
            <a:r>
              <a:rPr lang="en-US" sz="4000" dirty="0">
                <a:latin typeface="Amasis MT Pro" panose="02040504050005020304" pitchFamily="18" charset="0"/>
              </a:rPr>
              <a:t>, And He delights in his way. </a:t>
            </a:r>
            <a:r>
              <a:rPr lang="en-US" sz="4000" baseline="30000" dirty="0">
                <a:latin typeface="Amasis MT Pro" panose="02040504050005020304" pitchFamily="18" charset="0"/>
              </a:rPr>
              <a:t>24 </a:t>
            </a:r>
            <a:r>
              <a:rPr lang="en-US" sz="4000" dirty="0">
                <a:latin typeface="Amasis MT Pro" panose="02040504050005020304" pitchFamily="18" charset="0"/>
              </a:rPr>
              <a:t>Though he fall, he shall not be utterly cast down; For the </a:t>
            </a:r>
            <a:r>
              <a:rPr lang="en-US" sz="4000" cap="small" dirty="0">
                <a:effectLst/>
                <a:latin typeface="Amasis MT Pro" panose="02040504050005020304" pitchFamily="18" charset="0"/>
              </a:rPr>
              <a:t>Lord</a:t>
            </a:r>
            <a:r>
              <a:rPr lang="en-US" sz="4000" dirty="0">
                <a:latin typeface="Amasis MT Pro" panose="02040504050005020304" pitchFamily="18" charset="0"/>
              </a:rPr>
              <a:t> upholds </a:t>
            </a:r>
            <a:r>
              <a:rPr lang="en-US" sz="4000" i="1" dirty="0">
                <a:latin typeface="Amasis MT Pro" panose="02040504050005020304" pitchFamily="18" charset="0"/>
              </a:rPr>
              <a:t>him with</a:t>
            </a:r>
            <a:r>
              <a:rPr lang="en-US" sz="4000" dirty="0">
                <a:latin typeface="Amasis MT Pro" panose="02040504050005020304" pitchFamily="18" charset="0"/>
              </a:rPr>
              <a:t> His hand.</a:t>
            </a:r>
          </a:p>
          <a:p>
            <a:pPr marL="571500" indent="-571500" algn="just">
              <a:buClr>
                <a:srgbClr val="FF0000"/>
              </a:buClr>
              <a:buFont typeface="Amasis MT Pro" panose="02040504050005020304" pitchFamily="18" charset="0"/>
              <a:buChar char="—"/>
            </a:pPr>
            <a:r>
              <a:rPr lang="en-US" sz="4000" dirty="0">
                <a:latin typeface="Amasis MT Pro" panose="02040504050005020304" pitchFamily="18" charset="0"/>
              </a:rPr>
              <a:t>Steps are “ordered” (established) by the Lord</a:t>
            </a:r>
          </a:p>
          <a:p>
            <a:pPr marL="571500" indent="-571500" algn="just">
              <a:buClr>
                <a:srgbClr val="FF0000"/>
              </a:buClr>
              <a:buFont typeface="Amasis MT Pro" panose="02040504050005020304" pitchFamily="18" charset="0"/>
              <a:buChar char="—"/>
            </a:pPr>
            <a:r>
              <a:rPr lang="en-US" sz="4000" dirty="0">
                <a:latin typeface="Amasis MT Pro" panose="02040504050005020304" pitchFamily="18" charset="0"/>
              </a:rPr>
              <a:t>The righteous “delight” in “His” way</a:t>
            </a:r>
          </a:p>
        </p:txBody>
      </p:sp>
    </p:spTree>
    <p:extLst>
      <p:ext uri="{BB962C8B-B14F-4D97-AF65-F5344CB8AC3E}">
        <p14:creationId xmlns:p14="http://schemas.microsoft.com/office/powerpoint/2010/main" val="363853121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oad through a forest&#10;&#10;Description automatically generated">
            <a:extLst>
              <a:ext uri="{FF2B5EF4-FFF2-40B4-BE49-F238E27FC236}">
                <a16:creationId xmlns:a16="http://schemas.microsoft.com/office/drawing/2014/main" id="{F84F82CE-5814-76D0-93B8-CB832E4C4BA9}"/>
              </a:ext>
            </a:extLst>
          </p:cNvPr>
          <p:cNvPicPr>
            <a:picLocks noChangeAspect="1"/>
          </p:cNvPicPr>
          <p:nvPr/>
        </p:nvPicPr>
        <p:blipFill rotWithShape="1">
          <a:blip r:embed="rId2">
            <a:extLst>
              <a:ext uri="{28A0092B-C50C-407E-A947-70E740481C1C}">
                <a14:useLocalDpi xmlns:a14="http://schemas.microsoft.com/office/drawing/2010/main" val="0"/>
              </a:ext>
            </a:extLst>
          </a:blip>
          <a:srcRect r="13415" b="-1"/>
          <a:stretch/>
        </p:blipFill>
        <p:spPr>
          <a:xfrm>
            <a:off x="3523488" y="10"/>
            <a:ext cx="8668512" cy="6857990"/>
          </a:xfrm>
          <a:prstGeom prst="rect">
            <a:avLst/>
          </a:prstGeom>
        </p:spPr>
      </p:pic>
      <p:sp>
        <p:nvSpPr>
          <p:cNvPr id="22" name="Rectangle 2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9F41D08-0E0F-F78B-D5A7-62761880C530}"/>
              </a:ext>
            </a:extLst>
          </p:cNvPr>
          <p:cNvSpPr/>
          <p:nvPr/>
        </p:nvSpPr>
        <p:spPr>
          <a:xfrm>
            <a:off x="0" y="0"/>
            <a:ext cx="421767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4E4BA95-B41C-8171-2D30-919D6286E184}"/>
              </a:ext>
            </a:extLst>
          </p:cNvPr>
          <p:cNvSpPr/>
          <p:nvPr/>
        </p:nvSpPr>
        <p:spPr>
          <a:xfrm>
            <a:off x="4346805" y="0"/>
            <a:ext cx="7865006" cy="6858000"/>
          </a:xfrm>
          <a:prstGeom prst="rect">
            <a:avLst/>
          </a:prstGeom>
          <a:solidFill>
            <a:schemeClr val="bg1">
              <a:alpha val="8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EE01D9B-9993-4750-8175-AE876F9E4FBB}"/>
              </a:ext>
            </a:extLst>
          </p:cNvPr>
          <p:cNvSpPr>
            <a:spLocks noGrp="1"/>
          </p:cNvSpPr>
          <p:nvPr>
            <p:ph type="subTitle" idx="1"/>
          </p:nvPr>
        </p:nvSpPr>
        <p:spPr>
          <a:xfrm>
            <a:off x="481029" y="1397671"/>
            <a:ext cx="11229942" cy="4066639"/>
          </a:xfrm>
        </p:spPr>
        <p:txBody>
          <a:bodyPr>
            <a:normAutofit lnSpcReduction="10000"/>
          </a:bodyPr>
          <a:lstStyle/>
          <a:p>
            <a:pPr algn="l"/>
            <a:r>
              <a:rPr lang="en-US" sz="4300" dirty="0">
                <a:latin typeface="Amasis MT Pro" panose="02040504050005020304" pitchFamily="18" charset="0"/>
              </a:rPr>
              <a:t>Psalm 143:10 </a:t>
            </a:r>
            <a:r>
              <a:rPr lang="en-US" sz="4000" dirty="0">
                <a:latin typeface="Amasis MT Pro" panose="02040504050005020304" pitchFamily="18" charset="0"/>
              </a:rPr>
              <a:t>Teach me to do Your will, For You </a:t>
            </a:r>
            <a:r>
              <a:rPr lang="en-US" sz="4000" i="1" dirty="0">
                <a:latin typeface="Amasis MT Pro" panose="02040504050005020304" pitchFamily="18" charset="0"/>
              </a:rPr>
              <a:t>are</a:t>
            </a:r>
            <a:r>
              <a:rPr lang="en-US" sz="4000" dirty="0">
                <a:latin typeface="Amasis MT Pro" panose="02040504050005020304" pitchFamily="18" charset="0"/>
              </a:rPr>
              <a:t> my God; Your Spirit </a:t>
            </a:r>
            <a:r>
              <a:rPr lang="en-US" sz="4000" i="1" dirty="0">
                <a:latin typeface="Amasis MT Pro" panose="02040504050005020304" pitchFamily="18" charset="0"/>
              </a:rPr>
              <a:t>is</a:t>
            </a:r>
            <a:r>
              <a:rPr lang="en-US" sz="4000" dirty="0">
                <a:latin typeface="Amasis MT Pro" panose="02040504050005020304" pitchFamily="18" charset="0"/>
              </a:rPr>
              <a:t> good. Lead me in the land of uprightness.</a:t>
            </a:r>
          </a:p>
          <a:p>
            <a:pPr algn="l">
              <a:buClr>
                <a:srgbClr val="FF0000"/>
              </a:buClr>
            </a:pPr>
            <a:r>
              <a:rPr lang="en-US" sz="4000" dirty="0">
                <a:latin typeface="Amasis MT Pro" panose="02040504050005020304" pitchFamily="18" charset="0"/>
              </a:rPr>
              <a:t>NIV Teach me to do your will, for you are my God; may your good Spirit lead me on level ground.</a:t>
            </a:r>
          </a:p>
          <a:p>
            <a:pPr marL="571500" indent="-571500" algn="l">
              <a:buClr>
                <a:srgbClr val="FF0000"/>
              </a:buClr>
              <a:buFont typeface="Amasis MT Pro" panose="02040504050005020304" pitchFamily="18" charset="0"/>
              <a:buChar char="—"/>
            </a:pPr>
            <a:r>
              <a:rPr lang="en-US" sz="4000" dirty="0">
                <a:latin typeface="Amasis MT Pro" panose="02040504050005020304" pitchFamily="18" charset="0"/>
              </a:rPr>
              <a:t>Do you want to do what is right?</a:t>
            </a:r>
          </a:p>
          <a:p>
            <a:pPr marL="571500" indent="-571500" algn="l">
              <a:buClr>
                <a:srgbClr val="FF0000"/>
              </a:buClr>
              <a:buFont typeface="Amasis MT Pro" panose="02040504050005020304" pitchFamily="18" charset="0"/>
              <a:buChar char="—"/>
            </a:pPr>
            <a:r>
              <a:rPr lang="en-US" sz="4000" dirty="0">
                <a:latin typeface="Amasis MT Pro" panose="02040504050005020304" pitchFamily="18" charset="0"/>
              </a:rPr>
              <a:t>Ask God to teach you His will as Your God</a:t>
            </a:r>
          </a:p>
          <a:p>
            <a:pPr marL="571500" indent="-571500" algn="l">
              <a:buClr>
                <a:srgbClr val="FF0000"/>
              </a:buClr>
              <a:buFont typeface="Amasis MT Pro" panose="02040504050005020304" pitchFamily="18" charset="0"/>
              <a:buChar char="—"/>
            </a:pPr>
            <a:endParaRPr lang="en-US" sz="4000" dirty="0">
              <a:latin typeface="Amasis MT Pro" panose="02040504050005020304" pitchFamily="18" charset="0"/>
            </a:endParaRPr>
          </a:p>
        </p:txBody>
      </p:sp>
    </p:spTree>
    <p:extLst>
      <p:ext uri="{BB962C8B-B14F-4D97-AF65-F5344CB8AC3E}">
        <p14:creationId xmlns:p14="http://schemas.microsoft.com/office/powerpoint/2010/main" val="926636319"/>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oad through a forest&#10;&#10;Description automatically generated">
            <a:extLst>
              <a:ext uri="{FF2B5EF4-FFF2-40B4-BE49-F238E27FC236}">
                <a16:creationId xmlns:a16="http://schemas.microsoft.com/office/drawing/2014/main" id="{F84F82CE-5814-76D0-93B8-CB832E4C4BA9}"/>
              </a:ext>
            </a:extLst>
          </p:cNvPr>
          <p:cNvPicPr>
            <a:picLocks noChangeAspect="1"/>
          </p:cNvPicPr>
          <p:nvPr/>
        </p:nvPicPr>
        <p:blipFill rotWithShape="1">
          <a:blip r:embed="rId2">
            <a:extLst>
              <a:ext uri="{28A0092B-C50C-407E-A947-70E740481C1C}">
                <a14:useLocalDpi xmlns:a14="http://schemas.microsoft.com/office/drawing/2010/main" val="0"/>
              </a:ext>
            </a:extLst>
          </a:blip>
          <a:srcRect r="13415" b="-1"/>
          <a:stretch/>
        </p:blipFill>
        <p:spPr>
          <a:xfrm>
            <a:off x="3523488" y="10"/>
            <a:ext cx="8668512" cy="6857990"/>
          </a:xfrm>
          <a:prstGeom prst="rect">
            <a:avLst/>
          </a:prstGeom>
        </p:spPr>
      </p:pic>
      <p:sp>
        <p:nvSpPr>
          <p:cNvPr id="22" name="Rectangle 2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9F41D08-0E0F-F78B-D5A7-62761880C530}"/>
              </a:ext>
            </a:extLst>
          </p:cNvPr>
          <p:cNvSpPr/>
          <p:nvPr/>
        </p:nvSpPr>
        <p:spPr>
          <a:xfrm>
            <a:off x="0" y="0"/>
            <a:ext cx="421767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4E4BA95-B41C-8171-2D30-919D6286E184}"/>
              </a:ext>
            </a:extLst>
          </p:cNvPr>
          <p:cNvSpPr/>
          <p:nvPr/>
        </p:nvSpPr>
        <p:spPr>
          <a:xfrm>
            <a:off x="4346805" y="0"/>
            <a:ext cx="7865006" cy="6858000"/>
          </a:xfrm>
          <a:prstGeom prst="rect">
            <a:avLst/>
          </a:prstGeom>
          <a:solidFill>
            <a:schemeClr val="bg1">
              <a:alpha val="8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EE01D9B-9993-4750-8175-AE876F9E4FBB}"/>
              </a:ext>
            </a:extLst>
          </p:cNvPr>
          <p:cNvSpPr>
            <a:spLocks noGrp="1"/>
          </p:cNvSpPr>
          <p:nvPr>
            <p:ph type="subTitle" idx="1"/>
          </p:nvPr>
        </p:nvSpPr>
        <p:spPr>
          <a:xfrm>
            <a:off x="481029" y="1397671"/>
            <a:ext cx="11229942" cy="4066639"/>
          </a:xfrm>
        </p:spPr>
        <p:txBody>
          <a:bodyPr>
            <a:normAutofit lnSpcReduction="10000"/>
          </a:bodyPr>
          <a:lstStyle/>
          <a:p>
            <a:pPr algn="l"/>
            <a:r>
              <a:rPr lang="en-US" sz="4300" dirty="0">
                <a:latin typeface="Amasis MT Pro" panose="02040504050005020304" pitchFamily="18" charset="0"/>
              </a:rPr>
              <a:t>Psalm 143:10 </a:t>
            </a:r>
            <a:r>
              <a:rPr lang="en-US" sz="4000" dirty="0">
                <a:latin typeface="Amasis MT Pro" panose="02040504050005020304" pitchFamily="18" charset="0"/>
              </a:rPr>
              <a:t>Teach me to do Your will, For You </a:t>
            </a:r>
            <a:r>
              <a:rPr lang="en-US" sz="4000" i="1" dirty="0">
                <a:latin typeface="Amasis MT Pro" panose="02040504050005020304" pitchFamily="18" charset="0"/>
              </a:rPr>
              <a:t>are</a:t>
            </a:r>
            <a:r>
              <a:rPr lang="en-US" sz="4000" dirty="0">
                <a:latin typeface="Amasis MT Pro" panose="02040504050005020304" pitchFamily="18" charset="0"/>
              </a:rPr>
              <a:t> my God; Your Spirit </a:t>
            </a:r>
            <a:r>
              <a:rPr lang="en-US" sz="4000" i="1" dirty="0">
                <a:latin typeface="Amasis MT Pro" panose="02040504050005020304" pitchFamily="18" charset="0"/>
              </a:rPr>
              <a:t>is</a:t>
            </a:r>
            <a:r>
              <a:rPr lang="en-US" sz="4000" dirty="0">
                <a:latin typeface="Amasis MT Pro" panose="02040504050005020304" pitchFamily="18" charset="0"/>
              </a:rPr>
              <a:t> good. Lead me in the land of uprightness.</a:t>
            </a:r>
          </a:p>
          <a:p>
            <a:pPr algn="l">
              <a:buClr>
                <a:srgbClr val="FF0000"/>
              </a:buClr>
            </a:pPr>
            <a:r>
              <a:rPr lang="en-US" sz="4000" dirty="0">
                <a:latin typeface="Amasis MT Pro" panose="02040504050005020304" pitchFamily="18" charset="0"/>
              </a:rPr>
              <a:t>NIV Teach me to do your will, for you are my God; may your good Spirit lead me on level ground.</a:t>
            </a:r>
          </a:p>
          <a:p>
            <a:pPr marL="571500" indent="-571500" algn="l">
              <a:buClr>
                <a:srgbClr val="FF0000"/>
              </a:buClr>
              <a:buFont typeface="Amasis MT Pro" panose="02040504050005020304" pitchFamily="18" charset="0"/>
              <a:buChar char="—"/>
            </a:pPr>
            <a:r>
              <a:rPr lang="en-US" sz="4000" dirty="0">
                <a:latin typeface="Amasis MT Pro" panose="02040504050005020304" pitchFamily="18" charset="0"/>
              </a:rPr>
              <a:t>Do you want to do what is right?</a:t>
            </a:r>
          </a:p>
          <a:p>
            <a:pPr marL="571500" indent="-571500" algn="l">
              <a:buClr>
                <a:srgbClr val="FF0000"/>
              </a:buClr>
              <a:buFont typeface="Amasis MT Pro" panose="02040504050005020304" pitchFamily="18" charset="0"/>
              <a:buChar char="—"/>
            </a:pPr>
            <a:r>
              <a:rPr lang="en-US" sz="4000" dirty="0">
                <a:latin typeface="Amasis MT Pro" panose="02040504050005020304" pitchFamily="18" charset="0"/>
              </a:rPr>
              <a:t>Ask God to teach you His will as Your God</a:t>
            </a:r>
          </a:p>
          <a:p>
            <a:pPr marL="571500" indent="-571500" algn="l">
              <a:buClr>
                <a:srgbClr val="FF0000"/>
              </a:buClr>
              <a:buFont typeface="Amasis MT Pro" panose="02040504050005020304" pitchFamily="18" charset="0"/>
              <a:buChar char="—"/>
            </a:pPr>
            <a:endParaRPr lang="en-US" sz="4000" dirty="0">
              <a:latin typeface="Amasis MT Pro" panose="02040504050005020304" pitchFamily="18" charset="0"/>
            </a:endParaRPr>
          </a:p>
        </p:txBody>
      </p:sp>
    </p:spTree>
    <p:extLst>
      <p:ext uri="{BB962C8B-B14F-4D97-AF65-F5344CB8AC3E}">
        <p14:creationId xmlns:p14="http://schemas.microsoft.com/office/powerpoint/2010/main" val="217240884"/>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oad through a forest&#10;&#10;Description automatically generated">
            <a:extLst>
              <a:ext uri="{FF2B5EF4-FFF2-40B4-BE49-F238E27FC236}">
                <a16:creationId xmlns:a16="http://schemas.microsoft.com/office/drawing/2014/main" id="{F84F82CE-5814-76D0-93B8-CB832E4C4BA9}"/>
              </a:ext>
            </a:extLst>
          </p:cNvPr>
          <p:cNvPicPr>
            <a:picLocks noChangeAspect="1"/>
          </p:cNvPicPr>
          <p:nvPr/>
        </p:nvPicPr>
        <p:blipFill rotWithShape="1">
          <a:blip r:embed="rId2">
            <a:extLst>
              <a:ext uri="{28A0092B-C50C-407E-A947-70E740481C1C}">
                <a14:useLocalDpi xmlns:a14="http://schemas.microsoft.com/office/drawing/2010/main" val="0"/>
              </a:ext>
            </a:extLst>
          </a:blip>
          <a:srcRect r="13415" b="-1"/>
          <a:stretch/>
        </p:blipFill>
        <p:spPr>
          <a:xfrm>
            <a:off x="3523488" y="10"/>
            <a:ext cx="8668512" cy="6857990"/>
          </a:xfrm>
          <a:prstGeom prst="rect">
            <a:avLst/>
          </a:prstGeom>
        </p:spPr>
      </p:pic>
      <p:sp>
        <p:nvSpPr>
          <p:cNvPr id="22" name="Rectangle 2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9F41D08-0E0F-F78B-D5A7-62761880C530}"/>
              </a:ext>
            </a:extLst>
          </p:cNvPr>
          <p:cNvSpPr/>
          <p:nvPr/>
        </p:nvSpPr>
        <p:spPr>
          <a:xfrm>
            <a:off x="0" y="0"/>
            <a:ext cx="421767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4E4BA95-B41C-8171-2D30-919D6286E184}"/>
              </a:ext>
            </a:extLst>
          </p:cNvPr>
          <p:cNvSpPr/>
          <p:nvPr/>
        </p:nvSpPr>
        <p:spPr>
          <a:xfrm>
            <a:off x="4346805" y="0"/>
            <a:ext cx="7865006" cy="6858000"/>
          </a:xfrm>
          <a:prstGeom prst="rect">
            <a:avLst/>
          </a:prstGeom>
          <a:solidFill>
            <a:schemeClr val="bg1">
              <a:alpha val="8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EE01D9B-9993-4750-8175-AE876F9E4FBB}"/>
              </a:ext>
            </a:extLst>
          </p:cNvPr>
          <p:cNvSpPr>
            <a:spLocks noGrp="1"/>
          </p:cNvSpPr>
          <p:nvPr>
            <p:ph type="subTitle" idx="1"/>
          </p:nvPr>
        </p:nvSpPr>
        <p:spPr>
          <a:xfrm>
            <a:off x="481029" y="1519591"/>
            <a:ext cx="11070891" cy="4066639"/>
          </a:xfrm>
        </p:spPr>
        <p:txBody>
          <a:bodyPr>
            <a:normAutofit/>
          </a:bodyPr>
          <a:lstStyle/>
          <a:p>
            <a:pPr algn="just"/>
            <a:r>
              <a:rPr lang="en-US" sz="4300" dirty="0">
                <a:latin typeface="Amasis MT Pro" panose="02040504050005020304" pitchFamily="18" charset="0"/>
              </a:rPr>
              <a:t>Luke 24:32 </a:t>
            </a:r>
            <a:r>
              <a:rPr lang="en-US" sz="4000" dirty="0">
                <a:latin typeface="Amasis MT Pro" panose="02040504050005020304" pitchFamily="18" charset="0"/>
              </a:rPr>
              <a:t>And they said to one another, “Did not our heart burn within us while He talked with us on the road, and while He opened the Scriptures to us?” </a:t>
            </a:r>
          </a:p>
          <a:p>
            <a:pPr marL="571500" indent="-571500" algn="just">
              <a:buClr>
                <a:srgbClr val="FF0000"/>
              </a:buClr>
              <a:buFont typeface="Amasis MT Pro" panose="02040504050005020304" pitchFamily="18" charset="0"/>
              <a:buChar char="—"/>
            </a:pPr>
            <a:r>
              <a:rPr lang="en-US" sz="4000" dirty="0">
                <a:latin typeface="Amasis MT Pro" panose="02040504050005020304" pitchFamily="18" charset="0"/>
              </a:rPr>
              <a:t>Experience the joy of daily time with the Lord</a:t>
            </a:r>
          </a:p>
        </p:txBody>
      </p:sp>
    </p:spTree>
    <p:extLst>
      <p:ext uri="{BB962C8B-B14F-4D97-AF65-F5344CB8AC3E}">
        <p14:creationId xmlns:p14="http://schemas.microsoft.com/office/powerpoint/2010/main" val="179492538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oad through a forest&#10;&#10;Description automatically generated">
            <a:extLst>
              <a:ext uri="{FF2B5EF4-FFF2-40B4-BE49-F238E27FC236}">
                <a16:creationId xmlns:a16="http://schemas.microsoft.com/office/drawing/2014/main" id="{F84F82CE-5814-76D0-93B8-CB832E4C4BA9}"/>
              </a:ext>
            </a:extLst>
          </p:cNvPr>
          <p:cNvPicPr>
            <a:picLocks noChangeAspect="1"/>
          </p:cNvPicPr>
          <p:nvPr/>
        </p:nvPicPr>
        <p:blipFill rotWithShape="1">
          <a:blip r:embed="rId2">
            <a:extLst>
              <a:ext uri="{28A0092B-C50C-407E-A947-70E740481C1C}">
                <a14:useLocalDpi xmlns:a14="http://schemas.microsoft.com/office/drawing/2010/main" val="0"/>
              </a:ext>
            </a:extLst>
          </a:blip>
          <a:srcRect r="13415" b="-1"/>
          <a:stretch/>
        </p:blipFill>
        <p:spPr>
          <a:xfrm>
            <a:off x="3523488" y="10"/>
            <a:ext cx="8668512" cy="6857990"/>
          </a:xfrm>
          <a:prstGeom prst="rect">
            <a:avLst/>
          </a:prstGeom>
        </p:spPr>
      </p:pic>
      <p:sp>
        <p:nvSpPr>
          <p:cNvPr id="22" name="Rectangle 2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9F41D08-0E0F-F78B-D5A7-62761880C530}"/>
              </a:ext>
            </a:extLst>
          </p:cNvPr>
          <p:cNvSpPr/>
          <p:nvPr/>
        </p:nvSpPr>
        <p:spPr>
          <a:xfrm>
            <a:off x="0" y="0"/>
            <a:ext cx="421767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4E4BA95-B41C-8171-2D30-919D6286E184}"/>
              </a:ext>
            </a:extLst>
          </p:cNvPr>
          <p:cNvSpPr/>
          <p:nvPr/>
        </p:nvSpPr>
        <p:spPr>
          <a:xfrm>
            <a:off x="4346805" y="0"/>
            <a:ext cx="7865006" cy="6858000"/>
          </a:xfrm>
          <a:prstGeom prst="rect">
            <a:avLst/>
          </a:prstGeom>
          <a:solidFill>
            <a:schemeClr val="bg1">
              <a:alpha val="8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185313-5A2F-C528-3929-6AE729165B7D}"/>
              </a:ext>
            </a:extLst>
          </p:cNvPr>
          <p:cNvSpPr>
            <a:spLocks noGrp="1"/>
          </p:cNvSpPr>
          <p:nvPr>
            <p:ph type="ctrTitle"/>
          </p:nvPr>
        </p:nvSpPr>
        <p:spPr>
          <a:xfrm>
            <a:off x="500840" y="502922"/>
            <a:ext cx="6871509" cy="1022260"/>
          </a:xfrm>
        </p:spPr>
        <p:txBody>
          <a:bodyPr anchor="ctr">
            <a:normAutofit/>
          </a:bodyPr>
          <a:lstStyle/>
          <a:p>
            <a:pPr algn="l"/>
            <a:endParaRPr lang="en-US" sz="4200" dirty="0">
              <a:latin typeface="Britannic Bold" panose="020B0903060703020204" pitchFamily="34" charset="0"/>
            </a:endParaRPr>
          </a:p>
        </p:txBody>
      </p:sp>
      <p:sp>
        <p:nvSpPr>
          <p:cNvPr id="3" name="Subtitle 2">
            <a:extLst>
              <a:ext uri="{FF2B5EF4-FFF2-40B4-BE49-F238E27FC236}">
                <a16:creationId xmlns:a16="http://schemas.microsoft.com/office/drawing/2014/main" id="{1EE01D9B-9993-4750-8175-AE876F9E4FBB}"/>
              </a:ext>
            </a:extLst>
          </p:cNvPr>
          <p:cNvSpPr>
            <a:spLocks noGrp="1"/>
          </p:cNvSpPr>
          <p:nvPr>
            <p:ph type="subTitle" idx="1"/>
          </p:nvPr>
        </p:nvSpPr>
        <p:spPr>
          <a:xfrm>
            <a:off x="481028" y="2442580"/>
            <a:ext cx="10857531" cy="3602620"/>
          </a:xfrm>
        </p:spPr>
        <p:txBody>
          <a:bodyPr>
            <a:normAutofit/>
          </a:bodyPr>
          <a:lstStyle/>
          <a:p>
            <a:pPr algn="l"/>
            <a:endParaRPr lang="en-US" sz="4000" dirty="0">
              <a:latin typeface="Amasis MT Pro" panose="02040504050005020304" pitchFamily="18" charset="0"/>
            </a:endParaRPr>
          </a:p>
        </p:txBody>
      </p:sp>
      <p:pic>
        <p:nvPicPr>
          <p:cNvPr id="8" name="Picture 7" descr="A person and baby playing with a bottle&#10;&#10;Description automatically generated">
            <a:extLst>
              <a:ext uri="{FF2B5EF4-FFF2-40B4-BE49-F238E27FC236}">
                <a16:creationId xmlns:a16="http://schemas.microsoft.com/office/drawing/2014/main" id="{3CD23622-BED0-42F0-74E2-EBDEBFB8887A}"/>
              </a:ext>
            </a:extLst>
          </p:cNvPr>
          <p:cNvPicPr>
            <a:picLocks noChangeAspect="1"/>
          </p:cNvPicPr>
          <p:nvPr/>
        </p:nvPicPr>
        <p:blipFill rotWithShape="1">
          <a:blip r:embed="rId3">
            <a:extLst>
              <a:ext uri="{28A0092B-C50C-407E-A947-70E740481C1C}">
                <a14:useLocalDpi xmlns:a14="http://schemas.microsoft.com/office/drawing/2010/main" val="0"/>
              </a:ext>
            </a:extLst>
          </a:blip>
          <a:srcRect t="22503" b="9689"/>
          <a:stretch/>
        </p:blipFill>
        <p:spPr>
          <a:xfrm>
            <a:off x="0" y="-1"/>
            <a:ext cx="12181658" cy="5506721"/>
          </a:xfrm>
          <a:prstGeom prst="rect">
            <a:avLst/>
          </a:prstGeom>
        </p:spPr>
      </p:pic>
      <p:sp>
        <p:nvSpPr>
          <p:cNvPr id="9" name="Rectangle 8">
            <a:extLst>
              <a:ext uri="{FF2B5EF4-FFF2-40B4-BE49-F238E27FC236}">
                <a16:creationId xmlns:a16="http://schemas.microsoft.com/office/drawing/2014/main" id="{58D7568E-1807-6BE4-6FA5-6679C0152BA8}"/>
              </a:ext>
            </a:extLst>
          </p:cNvPr>
          <p:cNvSpPr/>
          <p:nvPr/>
        </p:nvSpPr>
        <p:spPr>
          <a:xfrm>
            <a:off x="0" y="5405120"/>
            <a:ext cx="12211811" cy="145288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7E81DE3-2466-51D4-F8AB-1A8499A5A1B8}"/>
              </a:ext>
            </a:extLst>
          </p:cNvPr>
          <p:cNvSpPr txBox="1"/>
          <p:nvPr/>
        </p:nvSpPr>
        <p:spPr>
          <a:xfrm>
            <a:off x="704088" y="5813177"/>
            <a:ext cx="10857531" cy="707886"/>
          </a:xfrm>
          <a:prstGeom prst="rect">
            <a:avLst/>
          </a:prstGeom>
          <a:noFill/>
        </p:spPr>
        <p:txBody>
          <a:bodyPr wrap="square" rtlCol="0" anchor="ctr">
            <a:spAutoFit/>
          </a:bodyPr>
          <a:lstStyle/>
          <a:p>
            <a:pPr algn="ctr"/>
            <a:r>
              <a:rPr lang="en-US" sz="4000" dirty="0">
                <a:latin typeface="Amasis MT Pro" panose="02040504050005020304" pitchFamily="18" charset="0"/>
              </a:rPr>
              <a:t>May our every step in 2024 be with the Lord</a:t>
            </a:r>
          </a:p>
        </p:txBody>
      </p:sp>
    </p:spTree>
    <p:extLst>
      <p:ext uri="{BB962C8B-B14F-4D97-AF65-F5344CB8AC3E}">
        <p14:creationId xmlns:p14="http://schemas.microsoft.com/office/powerpoint/2010/main" val="2115964361"/>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oad through a forest&#10;&#10;Description automatically generated">
            <a:extLst>
              <a:ext uri="{FF2B5EF4-FFF2-40B4-BE49-F238E27FC236}">
                <a16:creationId xmlns:a16="http://schemas.microsoft.com/office/drawing/2014/main" id="{F84F82CE-5814-76D0-93B8-CB832E4C4BA9}"/>
              </a:ext>
            </a:extLst>
          </p:cNvPr>
          <p:cNvPicPr>
            <a:picLocks noChangeAspect="1"/>
          </p:cNvPicPr>
          <p:nvPr/>
        </p:nvPicPr>
        <p:blipFill rotWithShape="1">
          <a:blip r:embed="rId2">
            <a:extLst>
              <a:ext uri="{28A0092B-C50C-407E-A947-70E740481C1C}">
                <a14:useLocalDpi xmlns:a14="http://schemas.microsoft.com/office/drawing/2010/main" val="0"/>
              </a:ext>
            </a:extLst>
          </a:blip>
          <a:srcRect l="63" t="2204" r="-63" b="15256"/>
          <a:stretch/>
        </p:blipFill>
        <p:spPr>
          <a:xfrm>
            <a:off x="16765" y="-262890"/>
            <a:ext cx="12191999" cy="6996772"/>
          </a:xfrm>
          <a:prstGeom prst="rect">
            <a:avLst/>
          </a:prstGeom>
        </p:spPr>
      </p:pic>
      <p:sp>
        <p:nvSpPr>
          <p:cNvPr id="29" name="Rectangle 2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185313-5A2F-C528-3929-6AE729165B7D}"/>
              </a:ext>
            </a:extLst>
          </p:cNvPr>
          <p:cNvSpPr>
            <a:spLocks noGrp="1"/>
          </p:cNvSpPr>
          <p:nvPr>
            <p:ph type="ctrTitle"/>
          </p:nvPr>
        </p:nvSpPr>
        <p:spPr>
          <a:xfrm>
            <a:off x="1552194" y="304800"/>
            <a:ext cx="9121140" cy="850419"/>
          </a:xfrm>
          <a:solidFill>
            <a:schemeClr val="bg1">
              <a:alpha val="60000"/>
            </a:schemeClr>
          </a:solidFill>
          <a:effectLst>
            <a:outerShdw blurRad="50800" dist="38100" dir="2700000" algn="tl" rotWithShape="0">
              <a:prstClr val="black">
                <a:alpha val="40000"/>
              </a:prstClr>
            </a:outerShdw>
          </a:effectLst>
        </p:spPr>
        <p:txBody>
          <a:bodyPr anchor="b">
            <a:noAutofit/>
          </a:bodyPr>
          <a:lstStyle/>
          <a:p>
            <a:r>
              <a:rPr lang="en-US" sz="5400" dirty="0">
                <a:latin typeface="Britannic Bold" panose="020B0903060703020204" pitchFamily="34" charset="0"/>
              </a:rPr>
              <a:t>Directed by the Lord</a:t>
            </a:r>
          </a:p>
        </p:txBody>
      </p:sp>
      <p:sp>
        <p:nvSpPr>
          <p:cNvPr id="3" name="Subtitle 2">
            <a:extLst>
              <a:ext uri="{FF2B5EF4-FFF2-40B4-BE49-F238E27FC236}">
                <a16:creationId xmlns:a16="http://schemas.microsoft.com/office/drawing/2014/main" id="{1EE01D9B-9993-4750-8175-AE876F9E4FBB}"/>
              </a:ext>
            </a:extLst>
          </p:cNvPr>
          <p:cNvSpPr>
            <a:spLocks noGrp="1"/>
          </p:cNvSpPr>
          <p:nvPr>
            <p:ph type="subTitle" idx="1"/>
          </p:nvPr>
        </p:nvSpPr>
        <p:spPr>
          <a:xfrm>
            <a:off x="1426210" y="4856728"/>
            <a:ext cx="9121140" cy="1747520"/>
          </a:xfrm>
          <a:solidFill>
            <a:schemeClr val="bg1">
              <a:alpha val="60000"/>
            </a:schemeClr>
          </a:solidFill>
          <a:effectLst>
            <a:outerShdw blurRad="50800" dist="38100" dir="2700000" algn="tl" rotWithShape="0">
              <a:prstClr val="black">
                <a:alpha val="40000"/>
              </a:prstClr>
            </a:outerShdw>
          </a:effectLst>
        </p:spPr>
        <p:txBody>
          <a:bodyPr anchor="ctr">
            <a:noAutofit/>
          </a:bodyPr>
          <a:lstStyle/>
          <a:p>
            <a:pPr>
              <a:lnSpc>
                <a:spcPts val="3000"/>
              </a:lnSpc>
            </a:pPr>
            <a:r>
              <a:rPr lang="en-US" sz="4600" dirty="0">
                <a:latin typeface="Amasis MT Pro" panose="02040504050005020304" pitchFamily="18" charset="0"/>
              </a:rPr>
              <a:t>Proverbs 20:24</a:t>
            </a:r>
          </a:p>
          <a:p>
            <a:pPr>
              <a:lnSpc>
                <a:spcPts val="3000"/>
              </a:lnSpc>
            </a:pPr>
            <a:r>
              <a:rPr lang="en-US" sz="2600" dirty="0">
                <a:latin typeface="Amasis MT Pro" panose="02040504050005020304" pitchFamily="18" charset="0"/>
              </a:rPr>
              <a:t>A person’s steps are directed by the </a:t>
            </a:r>
            <a:r>
              <a:rPr lang="en-US" sz="2600" cap="small" dirty="0">
                <a:effectLst/>
                <a:latin typeface="Amasis MT Pro" panose="02040504050005020304" pitchFamily="18" charset="0"/>
              </a:rPr>
              <a:t>Lord</a:t>
            </a:r>
            <a:r>
              <a:rPr lang="en-US" sz="2600" dirty="0">
                <a:latin typeface="Amasis MT Pro" panose="02040504050005020304" pitchFamily="18" charset="0"/>
              </a:rPr>
              <a:t>.</a:t>
            </a:r>
            <a:br>
              <a:rPr lang="en-US" sz="2600" dirty="0">
                <a:latin typeface="Amasis MT Pro" panose="02040504050005020304" pitchFamily="18" charset="0"/>
              </a:rPr>
            </a:br>
            <a:r>
              <a:rPr lang="en-US" sz="2600" dirty="0">
                <a:latin typeface="Amasis MT Pro" panose="02040504050005020304" pitchFamily="18" charset="0"/>
              </a:rPr>
              <a:t>    How then can anyone understand their own way?</a:t>
            </a:r>
          </a:p>
        </p:txBody>
      </p:sp>
    </p:spTree>
    <p:extLst>
      <p:ext uri="{BB962C8B-B14F-4D97-AF65-F5344CB8AC3E}">
        <p14:creationId xmlns:p14="http://schemas.microsoft.com/office/powerpoint/2010/main" val="227017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oad through a forest&#10;&#10;Description automatically generated">
            <a:extLst>
              <a:ext uri="{FF2B5EF4-FFF2-40B4-BE49-F238E27FC236}">
                <a16:creationId xmlns:a16="http://schemas.microsoft.com/office/drawing/2014/main" id="{F84F82CE-5814-76D0-93B8-CB832E4C4BA9}"/>
              </a:ext>
            </a:extLst>
          </p:cNvPr>
          <p:cNvPicPr>
            <a:picLocks noChangeAspect="1"/>
          </p:cNvPicPr>
          <p:nvPr/>
        </p:nvPicPr>
        <p:blipFill rotWithShape="1">
          <a:blip r:embed="rId2">
            <a:extLst>
              <a:ext uri="{28A0092B-C50C-407E-A947-70E740481C1C}">
                <a14:useLocalDpi xmlns:a14="http://schemas.microsoft.com/office/drawing/2010/main" val="0"/>
              </a:ext>
            </a:extLst>
          </a:blip>
          <a:srcRect r="13415" b="-1"/>
          <a:stretch/>
        </p:blipFill>
        <p:spPr>
          <a:xfrm>
            <a:off x="3523488" y="10"/>
            <a:ext cx="8668512" cy="6857990"/>
          </a:xfrm>
          <a:prstGeom prst="rect">
            <a:avLst/>
          </a:prstGeom>
        </p:spPr>
      </p:pic>
      <p:sp>
        <p:nvSpPr>
          <p:cNvPr id="22" name="Rectangle 2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9F41D08-0E0F-F78B-D5A7-62761880C530}"/>
              </a:ext>
            </a:extLst>
          </p:cNvPr>
          <p:cNvSpPr/>
          <p:nvPr/>
        </p:nvSpPr>
        <p:spPr>
          <a:xfrm>
            <a:off x="0" y="0"/>
            <a:ext cx="421767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4E4BA95-B41C-8171-2D30-919D6286E184}"/>
              </a:ext>
            </a:extLst>
          </p:cNvPr>
          <p:cNvSpPr/>
          <p:nvPr/>
        </p:nvSpPr>
        <p:spPr>
          <a:xfrm>
            <a:off x="4346805" y="0"/>
            <a:ext cx="7865006" cy="6858000"/>
          </a:xfrm>
          <a:prstGeom prst="rect">
            <a:avLst/>
          </a:prstGeom>
          <a:solidFill>
            <a:schemeClr val="bg1">
              <a:alpha val="8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185313-5A2F-C528-3929-6AE729165B7D}"/>
              </a:ext>
            </a:extLst>
          </p:cNvPr>
          <p:cNvSpPr>
            <a:spLocks noGrp="1"/>
          </p:cNvSpPr>
          <p:nvPr>
            <p:ph type="ctrTitle"/>
          </p:nvPr>
        </p:nvSpPr>
        <p:spPr>
          <a:xfrm>
            <a:off x="500840" y="502922"/>
            <a:ext cx="6871509" cy="1022260"/>
          </a:xfrm>
        </p:spPr>
        <p:txBody>
          <a:bodyPr anchor="ctr">
            <a:normAutofit/>
          </a:bodyPr>
          <a:lstStyle/>
          <a:p>
            <a:pPr algn="l"/>
            <a:r>
              <a:rPr lang="en-US" sz="4200" dirty="0">
                <a:latin typeface="Britannic Bold" panose="020B0903060703020204" pitchFamily="34" charset="0"/>
              </a:rPr>
              <a:t>“More in 2024”</a:t>
            </a:r>
          </a:p>
        </p:txBody>
      </p:sp>
      <p:sp>
        <p:nvSpPr>
          <p:cNvPr id="3" name="Subtitle 2">
            <a:extLst>
              <a:ext uri="{FF2B5EF4-FFF2-40B4-BE49-F238E27FC236}">
                <a16:creationId xmlns:a16="http://schemas.microsoft.com/office/drawing/2014/main" id="{1EE01D9B-9993-4750-8175-AE876F9E4FBB}"/>
              </a:ext>
            </a:extLst>
          </p:cNvPr>
          <p:cNvSpPr>
            <a:spLocks noGrp="1"/>
          </p:cNvSpPr>
          <p:nvPr>
            <p:ph type="subTitle" idx="1"/>
          </p:nvPr>
        </p:nvSpPr>
        <p:spPr>
          <a:xfrm>
            <a:off x="481028" y="3608832"/>
            <a:ext cx="10227611" cy="2373376"/>
          </a:xfrm>
        </p:spPr>
        <p:txBody>
          <a:bodyPr>
            <a:normAutofit/>
          </a:bodyPr>
          <a:lstStyle/>
          <a:p>
            <a:pPr marL="571500" indent="-571500" algn="l">
              <a:buClr>
                <a:srgbClr val="FF0000"/>
              </a:buClr>
              <a:buFont typeface="Amasis MT Pro" panose="02040504050005020304" pitchFamily="18" charset="0"/>
              <a:buChar char="—"/>
            </a:pPr>
            <a:r>
              <a:rPr lang="en-US" sz="4000" dirty="0">
                <a:latin typeface="Amasis MT Pro" panose="02040504050005020304" pitchFamily="18" charset="0"/>
              </a:rPr>
              <a:t>Exciting to discover what God has in store</a:t>
            </a:r>
          </a:p>
          <a:p>
            <a:pPr marL="571500" indent="-571500" algn="l">
              <a:buClr>
                <a:srgbClr val="FF0000"/>
              </a:buClr>
              <a:buFont typeface="Amasis MT Pro" panose="02040504050005020304" pitchFamily="18" charset="0"/>
              <a:buChar char="—"/>
            </a:pPr>
            <a:r>
              <a:rPr lang="en-US" sz="4000" dirty="0">
                <a:latin typeface="Amasis MT Pro" panose="02040504050005020304" pitchFamily="18" charset="0"/>
              </a:rPr>
              <a:t>Plan prayerfully/trust Him to direct steps</a:t>
            </a:r>
          </a:p>
          <a:p>
            <a:pPr marL="571500" indent="-571500" algn="l">
              <a:buClr>
                <a:srgbClr val="FF0000"/>
              </a:buClr>
              <a:buFont typeface="Amasis MT Pro" panose="02040504050005020304" pitchFamily="18" charset="0"/>
              <a:buChar char="—"/>
            </a:pPr>
            <a:r>
              <a:rPr lang="en-US" sz="4000" dirty="0">
                <a:latin typeface="Amasis MT Pro" panose="02040504050005020304" pitchFamily="18" charset="0"/>
              </a:rPr>
              <a:t>Build on His rich blessings from 2023</a:t>
            </a:r>
          </a:p>
        </p:txBody>
      </p:sp>
      <p:pic>
        <p:nvPicPr>
          <p:cNvPr id="8" name="Picture 7" descr="A person's hand balancing dice with numbers on them&#10;&#10;Description automatically generated">
            <a:extLst>
              <a:ext uri="{FF2B5EF4-FFF2-40B4-BE49-F238E27FC236}">
                <a16:creationId xmlns:a16="http://schemas.microsoft.com/office/drawing/2014/main" id="{818A201C-E6C1-2E1C-1599-3C1366961173}"/>
              </a:ext>
            </a:extLst>
          </p:cNvPr>
          <p:cNvPicPr>
            <a:picLocks noChangeAspect="1"/>
          </p:cNvPicPr>
          <p:nvPr/>
        </p:nvPicPr>
        <p:blipFill rotWithShape="1">
          <a:blip r:embed="rId3">
            <a:extLst>
              <a:ext uri="{28A0092B-C50C-407E-A947-70E740481C1C}">
                <a14:useLocalDpi xmlns:a14="http://schemas.microsoft.com/office/drawing/2010/main" val="0"/>
              </a:ext>
            </a:extLst>
          </a:blip>
          <a:srcRect t="12928" b="13659"/>
          <a:stretch/>
        </p:blipFill>
        <p:spPr>
          <a:xfrm>
            <a:off x="1995397" y="1474216"/>
            <a:ext cx="5932060" cy="1954784"/>
          </a:xfrm>
          <a:prstGeom prst="rect">
            <a:avLst/>
          </a:prstGeom>
        </p:spPr>
      </p:pic>
    </p:spTree>
    <p:extLst>
      <p:ext uri="{BB962C8B-B14F-4D97-AF65-F5344CB8AC3E}">
        <p14:creationId xmlns:p14="http://schemas.microsoft.com/office/powerpoint/2010/main" val="305619701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oad through a forest&#10;&#10;Description automatically generated">
            <a:extLst>
              <a:ext uri="{FF2B5EF4-FFF2-40B4-BE49-F238E27FC236}">
                <a16:creationId xmlns:a16="http://schemas.microsoft.com/office/drawing/2014/main" id="{F84F82CE-5814-76D0-93B8-CB832E4C4BA9}"/>
              </a:ext>
            </a:extLst>
          </p:cNvPr>
          <p:cNvPicPr>
            <a:picLocks noChangeAspect="1"/>
          </p:cNvPicPr>
          <p:nvPr/>
        </p:nvPicPr>
        <p:blipFill rotWithShape="1">
          <a:blip r:embed="rId2">
            <a:extLst>
              <a:ext uri="{28A0092B-C50C-407E-A947-70E740481C1C}">
                <a14:useLocalDpi xmlns:a14="http://schemas.microsoft.com/office/drawing/2010/main" val="0"/>
              </a:ext>
            </a:extLst>
          </a:blip>
          <a:srcRect r="13415" b="-1"/>
          <a:stretch/>
        </p:blipFill>
        <p:spPr>
          <a:xfrm>
            <a:off x="3523488" y="10"/>
            <a:ext cx="8668512" cy="6857990"/>
          </a:xfrm>
          <a:prstGeom prst="rect">
            <a:avLst/>
          </a:prstGeom>
        </p:spPr>
      </p:pic>
      <p:sp>
        <p:nvSpPr>
          <p:cNvPr id="22" name="Rectangle 2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9F41D08-0E0F-F78B-D5A7-62761880C530}"/>
              </a:ext>
            </a:extLst>
          </p:cNvPr>
          <p:cNvSpPr/>
          <p:nvPr/>
        </p:nvSpPr>
        <p:spPr>
          <a:xfrm>
            <a:off x="-19811" y="0"/>
            <a:ext cx="421767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4E4BA95-B41C-8171-2D30-919D6286E184}"/>
              </a:ext>
            </a:extLst>
          </p:cNvPr>
          <p:cNvSpPr/>
          <p:nvPr/>
        </p:nvSpPr>
        <p:spPr>
          <a:xfrm>
            <a:off x="4346805" y="0"/>
            <a:ext cx="7865006" cy="6858000"/>
          </a:xfrm>
          <a:prstGeom prst="rect">
            <a:avLst/>
          </a:prstGeom>
          <a:solidFill>
            <a:schemeClr val="bg1">
              <a:alpha val="8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EE01D9B-9993-4750-8175-AE876F9E4FBB}"/>
              </a:ext>
            </a:extLst>
          </p:cNvPr>
          <p:cNvSpPr>
            <a:spLocks noGrp="1"/>
          </p:cNvSpPr>
          <p:nvPr>
            <p:ph type="subTitle" idx="1"/>
          </p:nvPr>
        </p:nvSpPr>
        <p:spPr>
          <a:xfrm>
            <a:off x="614609" y="1296071"/>
            <a:ext cx="10359692" cy="4588423"/>
          </a:xfrm>
        </p:spPr>
        <p:txBody>
          <a:bodyPr>
            <a:normAutofit/>
          </a:bodyPr>
          <a:lstStyle/>
          <a:p>
            <a:pPr algn="just"/>
            <a:r>
              <a:rPr lang="en-US" sz="4000" dirty="0">
                <a:latin typeface="Amasis MT Pro" panose="02040504050005020304" pitchFamily="18" charset="0"/>
              </a:rPr>
              <a:t>Ephesians </a:t>
            </a:r>
            <a:r>
              <a:rPr lang="en-US" sz="3600" dirty="0">
                <a:latin typeface="Amasis MT Pro" panose="02040504050005020304" pitchFamily="18" charset="0"/>
              </a:rPr>
              <a:t>3:20 </a:t>
            </a:r>
            <a:r>
              <a:rPr lang="en-US" sz="3800" dirty="0">
                <a:latin typeface="Amasis MT Pro" panose="02040504050005020304" pitchFamily="18" charset="0"/>
              </a:rPr>
              <a:t>Now to Him who is able to do exceedingly abundantly above all that we ask or think, according to the power that works in us.</a:t>
            </a:r>
          </a:p>
          <a:p>
            <a:pPr algn="just"/>
            <a:r>
              <a:rPr lang="en-US" sz="3800" dirty="0">
                <a:latin typeface="Amasis MT Pro" panose="02040504050005020304" pitchFamily="18" charset="0"/>
              </a:rPr>
              <a:t>21 to Him be glory in the church by Christ Jesus to all generations forever and ever. Amen</a:t>
            </a:r>
          </a:p>
          <a:p>
            <a:pPr marL="571500" indent="-571500" algn="l">
              <a:buClr>
                <a:srgbClr val="FF0000"/>
              </a:buClr>
              <a:buFont typeface="Amasis MT Pro" panose="02040504050005020304" pitchFamily="18" charset="0"/>
              <a:buChar char="—"/>
            </a:pPr>
            <a:r>
              <a:rPr lang="en-US" sz="3800" dirty="0">
                <a:latin typeface="Amasis MT Pro" panose="02040504050005020304" pitchFamily="18" charset="0"/>
              </a:rPr>
              <a:t>God does more than we could imagine</a:t>
            </a:r>
          </a:p>
          <a:p>
            <a:pPr marL="571500" indent="-571500" algn="l">
              <a:buClr>
                <a:srgbClr val="FF0000"/>
              </a:buClr>
              <a:buFont typeface="Amasis MT Pro" panose="02040504050005020304" pitchFamily="18" charset="0"/>
              <a:buChar char="—"/>
            </a:pPr>
            <a:r>
              <a:rPr lang="en-US" sz="3800" dirty="0">
                <a:latin typeface="Amasis MT Pro" panose="02040504050005020304" pitchFamily="18" charset="0"/>
              </a:rPr>
              <a:t>What does God have in store in 2024?</a:t>
            </a:r>
          </a:p>
        </p:txBody>
      </p:sp>
    </p:spTree>
    <p:extLst>
      <p:ext uri="{BB962C8B-B14F-4D97-AF65-F5344CB8AC3E}">
        <p14:creationId xmlns:p14="http://schemas.microsoft.com/office/powerpoint/2010/main" val="262105746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oad through a forest&#10;&#10;Description automatically generated">
            <a:extLst>
              <a:ext uri="{FF2B5EF4-FFF2-40B4-BE49-F238E27FC236}">
                <a16:creationId xmlns:a16="http://schemas.microsoft.com/office/drawing/2014/main" id="{F84F82CE-5814-76D0-93B8-CB832E4C4BA9}"/>
              </a:ext>
            </a:extLst>
          </p:cNvPr>
          <p:cNvPicPr>
            <a:picLocks noChangeAspect="1"/>
          </p:cNvPicPr>
          <p:nvPr/>
        </p:nvPicPr>
        <p:blipFill rotWithShape="1">
          <a:blip r:embed="rId2">
            <a:extLst>
              <a:ext uri="{28A0092B-C50C-407E-A947-70E740481C1C}">
                <a14:useLocalDpi xmlns:a14="http://schemas.microsoft.com/office/drawing/2010/main" val="0"/>
              </a:ext>
            </a:extLst>
          </a:blip>
          <a:srcRect r="13415" b="-1"/>
          <a:stretch/>
        </p:blipFill>
        <p:spPr>
          <a:xfrm>
            <a:off x="3523488" y="10"/>
            <a:ext cx="8668512" cy="6857990"/>
          </a:xfrm>
          <a:prstGeom prst="rect">
            <a:avLst/>
          </a:prstGeom>
        </p:spPr>
      </p:pic>
      <p:sp>
        <p:nvSpPr>
          <p:cNvPr id="22" name="Rectangle 2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9F41D08-0E0F-F78B-D5A7-62761880C530}"/>
              </a:ext>
            </a:extLst>
          </p:cNvPr>
          <p:cNvSpPr/>
          <p:nvPr/>
        </p:nvSpPr>
        <p:spPr>
          <a:xfrm>
            <a:off x="-19811" y="0"/>
            <a:ext cx="421767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4E4BA95-B41C-8171-2D30-919D6286E184}"/>
              </a:ext>
            </a:extLst>
          </p:cNvPr>
          <p:cNvSpPr/>
          <p:nvPr/>
        </p:nvSpPr>
        <p:spPr>
          <a:xfrm>
            <a:off x="4346805" y="0"/>
            <a:ext cx="7865006" cy="6858000"/>
          </a:xfrm>
          <a:prstGeom prst="rect">
            <a:avLst/>
          </a:prstGeom>
          <a:solidFill>
            <a:schemeClr val="bg1">
              <a:alpha val="8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EE01D9B-9993-4750-8175-AE876F9E4FBB}"/>
              </a:ext>
            </a:extLst>
          </p:cNvPr>
          <p:cNvSpPr>
            <a:spLocks noGrp="1"/>
          </p:cNvSpPr>
          <p:nvPr>
            <p:ph type="subTitle" idx="1"/>
          </p:nvPr>
        </p:nvSpPr>
        <p:spPr>
          <a:xfrm>
            <a:off x="714708" y="1515878"/>
            <a:ext cx="10451132" cy="4588423"/>
          </a:xfrm>
        </p:spPr>
        <p:txBody>
          <a:bodyPr>
            <a:normAutofit/>
          </a:bodyPr>
          <a:lstStyle/>
          <a:p>
            <a:pPr algn="just"/>
            <a:r>
              <a:rPr lang="en-US" sz="4000" dirty="0">
                <a:latin typeface="Amasis MT Pro" panose="02040504050005020304" pitchFamily="18" charset="0"/>
              </a:rPr>
              <a:t>Proverbs 20:24  A person’s steps are directed by the </a:t>
            </a:r>
            <a:r>
              <a:rPr lang="en-US" sz="4000" cap="small" dirty="0">
                <a:effectLst/>
                <a:latin typeface="Amasis MT Pro" panose="02040504050005020304" pitchFamily="18" charset="0"/>
              </a:rPr>
              <a:t>Lord</a:t>
            </a:r>
            <a:r>
              <a:rPr lang="en-US" sz="4000" dirty="0">
                <a:latin typeface="Amasis MT Pro" panose="02040504050005020304" pitchFamily="18" charset="0"/>
              </a:rPr>
              <a:t>. How then can anyone understand their own way?</a:t>
            </a:r>
          </a:p>
          <a:p>
            <a:pPr marL="571500" indent="-571500" algn="l">
              <a:buClr>
                <a:srgbClr val="FF0000"/>
              </a:buClr>
              <a:buFont typeface="Amasis MT Pro" panose="02040504050005020304" pitchFamily="18" charset="0"/>
              <a:buChar char="—"/>
            </a:pPr>
            <a:r>
              <a:rPr lang="en-US" sz="3800" dirty="0">
                <a:latin typeface="Amasis MT Pro" panose="02040504050005020304" pitchFamily="18" charset="0"/>
              </a:rPr>
              <a:t>We don’t know what’s coming our way</a:t>
            </a:r>
          </a:p>
          <a:p>
            <a:pPr marL="571500" indent="-571500" algn="l">
              <a:buClr>
                <a:srgbClr val="FF0000"/>
              </a:buClr>
              <a:buFont typeface="Amasis MT Pro" panose="02040504050005020304" pitchFamily="18" charset="0"/>
              <a:buChar char="—"/>
            </a:pPr>
            <a:r>
              <a:rPr lang="en-US" sz="3800" dirty="0">
                <a:latin typeface="Amasis MT Pro" panose="02040504050005020304" pitchFamily="18" charset="0"/>
              </a:rPr>
              <a:t>Our steps are directed by the Lord</a:t>
            </a:r>
          </a:p>
          <a:p>
            <a:pPr algn="l"/>
            <a:endParaRPr lang="en-US" sz="3600" dirty="0">
              <a:latin typeface="Amasis MT Pro" panose="02040504050005020304" pitchFamily="18" charset="0"/>
            </a:endParaRPr>
          </a:p>
        </p:txBody>
      </p:sp>
    </p:spTree>
    <p:extLst>
      <p:ext uri="{BB962C8B-B14F-4D97-AF65-F5344CB8AC3E}">
        <p14:creationId xmlns:p14="http://schemas.microsoft.com/office/powerpoint/2010/main" val="290319602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oad through a forest&#10;&#10;Description automatically generated">
            <a:extLst>
              <a:ext uri="{FF2B5EF4-FFF2-40B4-BE49-F238E27FC236}">
                <a16:creationId xmlns:a16="http://schemas.microsoft.com/office/drawing/2014/main" id="{F84F82CE-5814-76D0-93B8-CB832E4C4BA9}"/>
              </a:ext>
            </a:extLst>
          </p:cNvPr>
          <p:cNvPicPr>
            <a:picLocks noChangeAspect="1"/>
          </p:cNvPicPr>
          <p:nvPr/>
        </p:nvPicPr>
        <p:blipFill rotWithShape="1">
          <a:blip r:embed="rId2">
            <a:extLst>
              <a:ext uri="{28A0092B-C50C-407E-A947-70E740481C1C}">
                <a14:useLocalDpi xmlns:a14="http://schemas.microsoft.com/office/drawing/2010/main" val="0"/>
              </a:ext>
            </a:extLst>
          </a:blip>
          <a:srcRect r="13415" b="-1"/>
          <a:stretch/>
        </p:blipFill>
        <p:spPr>
          <a:xfrm>
            <a:off x="3523488" y="10"/>
            <a:ext cx="8668512" cy="6857990"/>
          </a:xfrm>
          <a:prstGeom prst="rect">
            <a:avLst/>
          </a:prstGeom>
        </p:spPr>
      </p:pic>
      <p:sp>
        <p:nvSpPr>
          <p:cNvPr id="22" name="Rectangle 2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9F41D08-0E0F-F78B-D5A7-62761880C530}"/>
              </a:ext>
            </a:extLst>
          </p:cNvPr>
          <p:cNvSpPr/>
          <p:nvPr/>
        </p:nvSpPr>
        <p:spPr>
          <a:xfrm>
            <a:off x="-19811" y="0"/>
            <a:ext cx="421767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4E4BA95-B41C-8171-2D30-919D6286E184}"/>
              </a:ext>
            </a:extLst>
          </p:cNvPr>
          <p:cNvSpPr/>
          <p:nvPr/>
        </p:nvSpPr>
        <p:spPr>
          <a:xfrm>
            <a:off x="4346805" y="0"/>
            <a:ext cx="7865006" cy="6858000"/>
          </a:xfrm>
          <a:prstGeom prst="rect">
            <a:avLst/>
          </a:prstGeom>
          <a:solidFill>
            <a:schemeClr val="bg1">
              <a:alpha val="8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EE01D9B-9993-4750-8175-AE876F9E4FBB}"/>
              </a:ext>
            </a:extLst>
          </p:cNvPr>
          <p:cNvSpPr>
            <a:spLocks noGrp="1"/>
          </p:cNvSpPr>
          <p:nvPr>
            <p:ph type="subTitle" idx="1"/>
          </p:nvPr>
        </p:nvSpPr>
        <p:spPr>
          <a:xfrm>
            <a:off x="714708" y="1515878"/>
            <a:ext cx="10451132" cy="4588423"/>
          </a:xfrm>
        </p:spPr>
        <p:txBody>
          <a:bodyPr>
            <a:normAutofit/>
          </a:bodyPr>
          <a:lstStyle/>
          <a:p>
            <a:pPr algn="just"/>
            <a:r>
              <a:rPr lang="en-US" sz="4000" dirty="0">
                <a:latin typeface="Amasis MT Pro" panose="02040504050005020304" pitchFamily="18" charset="0"/>
              </a:rPr>
              <a:t>Proverbs 3:5-6 Trust in the </a:t>
            </a:r>
            <a:r>
              <a:rPr lang="en-US" sz="4000" cap="small" dirty="0">
                <a:effectLst/>
                <a:latin typeface="Amasis MT Pro" panose="02040504050005020304" pitchFamily="18" charset="0"/>
              </a:rPr>
              <a:t>Lord</a:t>
            </a:r>
            <a:r>
              <a:rPr lang="en-US" sz="4000" dirty="0">
                <a:latin typeface="Amasis MT Pro" panose="02040504050005020304" pitchFamily="18" charset="0"/>
              </a:rPr>
              <a:t> with all your heart, And lean not on your own understand-</a:t>
            </a:r>
            <a:r>
              <a:rPr lang="en-US" sz="4000" dirty="0" err="1">
                <a:latin typeface="Amasis MT Pro" panose="02040504050005020304" pitchFamily="18" charset="0"/>
              </a:rPr>
              <a:t>ing</a:t>
            </a:r>
            <a:r>
              <a:rPr lang="en-US" sz="4000" dirty="0">
                <a:latin typeface="Amasis MT Pro" panose="02040504050005020304" pitchFamily="18" charset="0"/>
              </a:rPr>
              <a:t>; </a:t>
            </a:r>
            <a:r>
              <a:rPr lang="en-US" sz="4000" baseline="30000" dirty="0">
                <a:latin typeface="Amasis MT Pro" panose="02040504050005020304" pitchFamily="18" charset="0"/>
              </a:rPr>
              <a:t>6 </a:t>
            </a:r>
            <a:r>
              <a:rPr lang="en-US" sz="4000" dirty="0">
                <a:latin typeface="Amasis MT Pro" panose="02040504050005020304" pitchFamily="18" charset="0"/>
              </a:rPr>
              <a:t>In all your ways acknowledge Him,</a:t>
            </a:r>
            <a:br>
              <a:rPr lang="en-US" sz="4000" dirty="0">
                <a:latin typeface="Amasis MT Pro" panose="02040504050005020304" pitchFamily="18" charset="0"/>
              </a:rPr>
            </a:br>
            <a:r>
              <a:rPr lang="en-US" sz="4000" dirty="0">
                <a:latin typeface="Amasis MT Pro" panose="02040504050005020304" pitchFamily="18" charset="0"/>
              </a:rPr>
              <a:t>And He shall direct your paths.</a:t>
            </a:r>
          </a:p>
          <a:p>
            <a:pPr marL="571500" indent="-571500" algn="l">
              <a:buClr>
                <a:srgbClr val="FF0000"/>
              </a:buClr>
              <a:buFont typeface="Amasis MT Pro" panose="02040504050005020304" pitchFamily="18" charset="0"/>
              <a:buChar char="—"/>
            </a:pPr>
            <a:r>
              <a:rPr lang="en-US" sz="4000" dirty="0">
                <a:latin typeface="Amasis MT Pro" panose="02040504050005020304" pitchFamily="18" charset="0"/>
              </a:rPr>
              <a:t>Promise: Acknowledge Him in all our ways</a:t>
            </a:r>
          </a:p>
          <a:p>
            <a:pPr marL="571500" indent="-571500" algn="l">
              <a:buClr>
                <a:srgbClr val="FF0000"/>
              </a:buClr>
              <a:buFont typeface="Amasis MT Pro" panose="02040504050005020304" pitchFamily="18" charset="0"/>
              <a:buChar char="—"/>
            </a:pPr>
            <a:r>
              <a:rPr lang="en-US" sz="4000" dirty="0">
                <a:latin typeface="Amasis MT Pro" panose="02040504050005020304" pitchFamily="18" charset="0"/>
              </a:rPr>
              <a:t>He will direct your steps as you yield to Him</a:t>
            </a:r>
          </a:p>
          <a:p>
            <a:pPr marL="571500" indent="-571500" algn="l">
              <a:buClr>
                <a:srgbClr val="FF0000"/>
              </a:buClr>
              <a:buFont typeface="Amasis MT Pro" panose="02040504050005020304" pitchFamily="18" charset="0"/>
              <a:buChar char="—"/>
            </a:pPr>
            <a:endParaRPr lang="en-US" sz="4000" dirty="0">
              <a:latin typeface="Amasis MT Pro" panose="02040504050005020304" pitchFamily="18" charset="0"/>
            </a:endParaRPr>
          </a:p>
        </p:txBody>
      </p:sp>
    </p:spTree>
    <p:extLst>
      <p:ext uri="{BB962C8B-B14F-4D97-AF65-F5344CB8AC3E}">
        <p14:creationId xmlns:p14="http://schemas.microsoft.com/office/powerpoint/2010/main" val="21674420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oad through a forest&#10;&#10;Description automatically generated">
            <a:extLst>
              <a:ext uri="{FF2B5EF4-FFF2-40B4-BE49-F238E27FC236}">
                <a16:creationId xmlns:a16="http://schemas.microsoft.com/office/drawing/2014/main" id="{F84F82CE-5814-76D0-93B8-CB832E4C4BA9}"/>
              </a:ext>
            </a:extLst>
          </p:cNvPr>
          <p:cNvPicPr>
            <a:picLocks noChangeAspect="1"/>
          </p:cNvPicPr>
          <p:nvPr/>
        </p:nvPicPr>
        <p:blipFill rotWithShape="1">
          <a:blip r:embed="rId2">
            <a:extLst>
              <a:ext uri="{28A0092B-C50C-407E-A947-70E740481C1C}">
                <a14:useLocalDpi xmlns:a14="http://schemas.microsoft.com/office/drawing/2010/main" val="0"/>
              </a:ext>
            </a:extLst>
          </a:blip>
          <a:srcRect r="13415" b="-1"/>
          <a:stretch/>
        </p:blipFill>
        <p:spPr>
          <a:xfrm>
            <a:off x="3523488" y="10"/>
            <a:ext cx="8668512" cy="6857990"/>
          </a:xfrm>
          <a:prstGeom prst="rect">
            <a:avLst/>
          </a:prstGeom>
        </p:spPr>
      </p:pic>
      <p:sp>
        <p:nvSpPr>
          <p:cNvPr id="22" name="Rectangle 2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9F41D08-0E0F-F78B-D5A7-62761880C530}"/>
              </a:ext>
            </a:extLst>
          </p:cNvPr>
          <p:cNvSpPr/>
          <p:nvPr/>
        </p:nvSpPr>
        <p:spPr>
          <a:xfrm>
            <a:off x="-19811" y="0"/>
            <a:ext cx="421767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4E4BA95-B41C-8171-2D30-919D6286E184}"/>
              </a:ext>
            </a:extLst>
          </p:cNvPr>
          <p:cNvSpPr/>
          <p:nvPr/>
        </p:nvSpPr>
        <p:spPr>
          <a:xfrm>
            <a:off x="4346805" y="0"/>
            <a:ext cx="7865006" cy="6858000"/>
          </a:xfrm>
          <a:prstGeom prst="rect">
            <a:avLst/>
          </a:prstGeom>
          <a:solidFill>
            <a:schemeClr val="bg1">
              <a:alpha val="8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EE01D9B-9993-4750-8175-AE876F9E4FBB}"/>
              </a:ext>
            </a:extLst>
          </p:cNvPr>
          <p:cNvSpPr>
            <a:spLocks noGrp="1"/>
          </p:cNvSpPr>
          <p:nvPr>
            <p:ph type="subTitle" idx="1"/>
          </p:nvPr>
        </p:nvSpPr>
        <p:spPr>
          <a:xfrm>
            <a:off x="643588" y="981111"/>
            <a:ext cx="10786412" cy="5440009"/>
          </a:xfrm>
        </p:spPr>
        <p:txBody>
          <a:bodyPr>
            <a:normAutofit/>
          </a:bodyPr>
          <a:lstStyle/>
          <a:p>
            <a:pPr algn="just"/>
            <a:r>
              <a:rPr lang="en-US" sz="4000" dirty="0">
                <a:latin typeface="Amasis MT Pro" panose="02040504050005020304" pitchFamily="18" charset="0"/>
              </a:rPr>
              <a:t>Psalms 32:8-10 </a:t>
            </a:r>
            <a:r>
              <a:rPr lang="en-US" sz="3600" dirty="0">
                <a:latin typeface="Amasis MT Pro" panose="02040504050005020304" pitchFamily="18" charset="0"/>
              </a:rPr>
              <a:t>I will instruct you and teach you in the way you should go; I will guide you with My eye. </a:t>
            </a:r>
            <a:r>
              <a:rPr lang="en-US" sz="3600" baseline="30000" dirty="0">
                <a:latin typeface="Amasis MT Pro" panose="02040504050005020304" pitchFamily="18" charset="0"/>
              </a:rPr>
              <a:t>9 </a:t>
            </a:r>
            <a:r>
              <a:rPr lang="en-US" sz="3600" dirty="0">
                <a:latin typeface="Amasis MT Pro" panose="02040504050005020304" pitchFamily="18" charset="0"/>
              </a:rPr>
              <a:t>Do not be like the horse </a:t>
            </a:r>
            <a:r>
              <a:rPr lang="en-US" sz="3600" i="1" dirty="0">
                <a:latin typeface="Amasis MT Pro" panose="02040504050005020304" pitchFamily="18" charset="0"/>
              </a:rPr>
              <a:t>or</a:t>
            </a:r>
            <a:r>
              <a:rPr lang="en-US" sz="3600" dirty="0">
                <a:latin typeface="Amasis MT Pro" panose="02040504050005020304" pitchFamily="18" charset="0"/>
              </a:rPr>
              <a:t> like the mule, </a:t>
            </a:r>
            <a:r>
              <a:rPr lang="en-US" sz="3600" i="1" dirty="0">
                <a:latin typeface="Amasis MT Pro" panose="02040504050005020304" pitchFamily="18" charset="0"/>
              </a:rPr>
              <a:t>Which</a:t>
            </a:r>
            <a:r>
              <a:rPr lang="en-US" sz="3600" dirty="0">
                <a:latin typeface="Amasis MT Pro" panose="02040504050005020304" pitchFamily="18" charset="0"/>
              </a:rPr>
              <a:t> have no understanding, Which must be harnessed with bit and bridle, Else they will not come near you. </a:t>
            </a:r>
            <a:r>
              <a:rPr lang="en-US" sz="3600" baseline="30000" dirty="0">
                <a:latin typeface="Amasis MT Pro" panose="02040504050005020304" pitchFamily="18" charset="0"/>
              </a:rPr>
              <a:t>10 </a:t>
            </a:r>
            <a:r>
              <a:rPr lang="en-US" sz="3600" dirty="0">
                <a:latin typeface="Amasis MT Pro" panose="02040504050005020304" pitchFamily="18" charset="0"/>
              </a:rPr>
              <a:t>Many sorrows </a:t>
            </a:r>
            <a:r>
              <a:rPr lang="en-US" sz="3600" i="1" dirty="0">
                <a:latin typeface="Amasis MT Pro" panose="02040504050005020304" pitchFamily="18" charset="0"/>
              </a:rPr>
              <a:t>shall be</a:t>
            </a:r>
            <a:r>
              <a:rPr lang="en-US" sz="3600" dirty="0">
                <a:latin typeface="Amasis MT Pro" panose="02040504050005020304" pitchFamily="18" charset="0"/>
              </a:rPr>
              <a:t> to the wicked; But he who trusts in the </a:t>
            </a:r>
            <a:r>
              <a:rPr lang="en-US" sz="3600" cap="small" dirty="0">
                <a:effectLst/>
                <a:latin typeface="Amasis MT Pro" panose="02040504050005020304" pitchFamily="18" charset="0"/>
              </a:rPr>
              <a:t>Lord</a:t>
            </a:r>
            <a:r>
              <a:rPr lang="en-US" sz="3600" dirty="0">
                <a:latin typeface="Amasis MT Pro" panose="02040504050005020304" pitchFamily="18" charset="0"/>
              </a:rPr>
              <a:t>, mercy shall surround him.</a:t>
            </a:r>
          </a:p>
          <a:p>
            <a:pPr marL="571500" indent="-571500" algn="l">
              <a:buClr>
                <a:srgbClr val="FF0000"/>
              </a:buClr>
              <a:buFont typeface="Amasis MT Pro" panose="02040504050005020304" pitchFamily="18" charset="0"/>
              <a:buChar char="—"/>
            </a:pPr>
            <a:r>
              <a:rPr lang="en-US" sz="3600" dirty="0">
                <a:latin typeface="Amasis MT Pro" panose="02040504050005020304" pitchFamily="18" charset="0"/>
              </a:rPr>
              <a:t>Our days belong to the Lord (every hour, moment)</a:t>
            </a:r>
          </a:p>
          <a:p>
            <a:pPr marL="571500" indent="-571500" algn="l">
              <a:buClr>
                <a:srgbClr val="FF0000"/>
              </a:buClr>
              <a:buFont typeface="Amasis MT Pro" panose="02040504050005020304" pitchFamily="18" charset="0"/>
              <a:buChar char="—"/>
            </a:pPr>
            <a:r>
              <a:rPr lang="en-US" sz="3600" dirty="0">
                <a:latin typeface="Amasis MT Pro" panose="02040504050005020304" pitchFamily="18" charset="0"/>
              </a:rPr>
              <a:t>Moment by moment we are kept in His care</a:t>
            </a:r>
          </a:p>
          <a:p>
            <a:pPr algn="l"/>
            <a:endParaRPr lang="en-US" sz="4000" dirty="0">
              <a:latin typeface="Amasis MT Pro" panose="02040504050005020304" pitchFamily="18" charset="0"/>
            </a:endParaRPr>
          </a:p>
        </p:txBody>
      </p:sp>
    </p:spTree>
    <p:extLst>
      <p:ext uri="{BB962C8B-B14F-4D97-AF65-F5344CB8AC3E}">
        <p14:creationId xmlns:p14="http://schemas.microsoft.com/office/powerpoint/2010/main" val="178926436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oad through a forest&#10;&#10;Description automatically generated">
            <a:extLst>
              <a:ext uri="{FF2B5EF4-FFF2-40B4-BE49-F238E27FC236}">
                <a16:creationId xmlns:a16="http://schemas.microsoft.com/office/drawing/2014/main" id="{F84F82CE-5814-76D0-93B8-CB832E4C4BA9}"/>
              </a:ext>
            </a:extLst>
          </p:cNvPr>
          <p:cNvPicPr>
            <a:picLocks noChangeAspect="1"/>
          </p:cNvPicPr>
          <p:nvPr/>
        </p:nvPicPr>
        <p:blipFill rotWithShape="1">
          <a:blip r:embed="rId2">
            <a:extLst>
              <a:ext uri="{28A0092B-C50C-407E-A947-70E740481C1C}">
                <a14:useLocalDpi xmlns:a14="http://schemas.microsoft.com/office/drawing/2010/main" val="0"/>
              </a:ext>
            </a:extLst>
          </a:blip>
          <a:srcRect r="13415" b="-1"/>
          <a:stretch/>
        </p:blipFill>
        <p:spPr>
          <a:xfrm>
            <a:off x="3523488" y="10"/>
            <a:ext cx="8668512" cy="6857990"/>
          </a:xfrm>
          <a:prstGeom prst="rect">
            <a:avLst/>
          </a:prstGeom>
        </p:spPr>
      </p:pic>
      <p:sp>
        <p:nvSpPr>
          <p:cNvPr id="22" name="Rectangle 2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9F41D08-0E0F-F78B-D5A7-62761880C530}"/>
              </a:ext>
            </a:extLst>
          </p:cNvPr>
          <p:cNvSpPr/>
          <p:nvPr/>
        </p:nvSpPr>
        <p:spPr>
          <a:xfrm>
            <a:off x="-19811" y="0"/>
            <a:ext cx="421767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4E4BA95-B41C-8171-2D30-919D6286E184}"/>
              </a:ext>
            </a:extLst>
          </p:cNvPr>
          <p:cNvSpPr/>
          <p:nvPr/>
        </p:nvSpPr>
        <p:spPr>
          <a:xfrm>
            <a:off x="4346805" y="0"/>
            <a:ext cx="7865006" cy="6858000"/>
          </a:xfrm>
          <a:prstGeom prst="rect">
            <a:avLst/>
          </a:prstGeom>
          <a:solidFill>
            <a:schemeClr val="bg1">
              <a:alpha val="8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EE01D9B-9993-4750-8175-AE876F9E4FBB}"/>
              </a:ext>
            </a:extLst>
          </p:cNvPr>
          <p:cNvSpPr>
            <a:spLocks noGrp="1"/>
          </p:cNvSpPr>
          <p:nvPr>
            <p:ph type="subTitle" idx="1"/>
          </p:nvPr>
        </p:nvSpPr>
        <p:spPr>
          <a:xfrm>
            <a:off x="611353" y="1219200"/>
            <a:ext cx="10969293" cy="4765040"/>
          </a:xfrm>
        </p:spPr>
        <p:txBody>
          <a:bodyPr>
            <a:normAutofit/>
          </a:bodyPr>
          <a:lstStyle/>
          <a:p>
            <a:pPr algn="just"/>
            <a:r>
              <a:rPr lang="en-US" sz="4000" dirty="0">
                <a:latin typeface="Amasis MT Pro" panose="02040504050005020304" pitchFamily="18" charset="0"/>
              </a:rPr>
              <a:t>Deuteronomy 31:8 And the </a:t>
            </a:r>
            <a:r>
              <a:rPr lang="en-US" sz="4000" cap="small" dirty="0">
                <a:effectLst/>
                <a:latin typeface="Amasis MT Pro" panose="02040504050005020304" pitchFamily="18" charset="0"/>
              </a:rPr>
              <a:t>Lord</a:t>
            </a:r>
            <a:r>
              <a:rPr lang="en-US" sz="4000" dirty="0">
                <a:latin typeface="Amasis MT Pro" panose="02040504050005020304" pitchFamily="18" charset="0"/>
              </a:rPr>
              <a:t>, He </a:t>
            </a:r>
            <a:r>
              <a:rPr lang="en-US" sz="4000" i="1" dirty="0">
                <a:latin typeface="Amasis MT Pro" panose="02040504050005020304" pitchFamily="18" charset="0"/>
              </a:rPr>
              <a:t>is</a:t>
            </a:r>
            <a:r>
              <a:rPr lang="en-US" sz="4000" dirty="0">
                <a:latin typeface="Amasis MT Pro" panose="02040504050005020304" pitchFamily="18" charset="0"/>
              </a:rPr>
              <a:t> the One who goes before you. He will be with you, He will not leave you nor forsake you; do not fear nor be dismayed.” 33:27 The eternal God </a:t>
            </a:r>
            <a:r>
              <a:rPr lang="en-US" sz="4000" i="1" dirty="0">
                <a:latin typeface="Amasis MT Pro" panose="02040504050005020304" pitchFamily="18" charset="0"/>
              </a:rPr>
              <a:t>is your</a:t>
            </a:r>
            <a:r>
              <a:rPr lang="en-US" sz="4000" dirty="0">
                <a:latin typeface="Amasis MT Pro" panose="02040504050005020304" pitchFamily="18" charset="0"/>
              </a:rPr>
              <a:t> refuge, And underneath </a:t>
            </a:r>
            <a:r>
              <a:rPr lang="en-US" sz="4000" i="1" dirty="0">
                <a:latin typeface="Amasis MT Pro" panose="02040504050005020304" pitchFamily="18" charset="0"/>
              </a:rPr>
              <a:t>are</a:t>
            </a:r>
            <a:r>
              <a:rPr lang="en-US" sz="4000" dirty="0">
                <a:latin typeface="Amasis MT Pro" panose="02040504050005020304" pitchFamily="18" charset="0"/>
              </a:rPr>
              <a:t> the everlasting arms..</a:t>
            </a:r>
          </a:p>
          <a:p>
            <a:pPr marL="571500" indent="-571500" algn="l">
              <a:buClr>
                <a:srgbClr val="FF0000"/>
              </a:buClr>
              <a:buFont typeface="Amasis MT Pro" panose="02040504050005020304" pitchFamily="18" charset="0"/>
              <a:buChar char="—"/>
            </a:pPr>
            <a:r>
              <a:rPr lang="en-US" sz="4000" dirty="0">
                <a:latin typeface="Amasis MT Pro" panose="02040504050005020304" pitchFamily="18" charset="0"/>
              </a:rPr>
              <a:t>God assures His people of His presence</a:t>
            </a:r>
          </a:p>
          <a:p>
            <a:pPr marL="571500" indent="-571500" algn="l">
              <a:buClr>
                <a:srgbClr val="FF0000"/>
              </a:buClr>
              <a:buFont typeface="Amasis MT Pro" panose="02040504050005020304" pitchFamily="18" charset="0"/>
              <a:buChar char="—"/>
            </a:pPr>
            <a:r>
              <a:rPr lang="en-US" sz="4000" dirty="0">
                <a:latin typeface="Amasis MT Pro" panose="02040504050005020304" pitchFamily="18" charset="0"/>
              </a:rPr>
              <a:t>He knows our tendency to go our own way</a:t>
            </a:r>
          </a:p>
        </p:txBody>
      </p:sp>
    </p:spTree>
    <p:extLst>
      <p:ext uri="{BB962C8B-B14F-4D97-AF65-F5344CB8AC3E}">
        <p14:creationId xmlns:p14="http://schemas.microsoft.com/office/powerpoint/2010/main" val="178080637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oad through a forest&#10;&#10;Description automatically generated">
            <a:extLst>
              <a:ext uri="{FF2B5EF4-FFF2-40B4-BE49-F238E27FC236}">
                <a16:creationId xmlns:a16="http://schemas.microsoft.com/office/drawing/2014/main" id="{F84F82CE-5814-76D0-93B8-CB832E4C4BA9}"/>
              </a:ext>
            </a:extLst>
          </p:cNvPr>
          <p:cNvPicPr>
            <a:picLocks noChangeAspect="1"/>
          </p:cNvPicPr>
          <p:nvPr/>
        </p:nvPicPr>
        <p:blipFill rotWithShape="1">
          <a:blip r:embed="rId2">
            <a:extLst>
              <a:ext uri="{28A0092B-C50C-407E-A947-70E740481C1C}">
                <a14:useLocalDpi xmlns:a14="http://schemas.microsoft.com/office/drawing/2010/main" val="0"/>
              </a:ext>
            </a:extLst>
          </a:blip>
          <a:srcRect r="13415" b="-1"/>
          <a:stretch/>
        </p:blipFill>
        <p:spPr>
          <a:xfrm>
            <a:off x="3523488" y="10"/>
            <a:ext cx="8668512" cy="6857990"/>
          </a:xfrm>
          <a:prstGeom prst="rect">
            <a:avLst/>
          </a:prstGeom>
        </p:spPr>
      </p:pic>
      <p:sp>
        <p:nvSpPr>
          <p:cNvPr id="22" name="Rectangle 2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9F41D08-0E0F-F78B-D5A7-62761880C530}"/>
              </a:ext>
            </a:extLst>
          </p:cNvPr>
          <p:cNvSpPr/>
          <p:nvPr/>
        </p:nvSpPr>
        <p:spPr>
          <a:xfrm>
            <a:off x="0" y="0"/>
            <a:ext cx="421767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4E4BA95-B41C-8171-2D30-919D6286E184}"/>
              </a:ext>
            </a:extLst>
          </p:cNvPr>
          <p:cNvSpPr/>
          <p:nvPr/>
        </p:nvSpPr>
        <p:spPr>
          <a:xfrm>
            <a:off x="4346805" y="0"/>
            <a:ext cx="7865006" cy="6858000"/>
          </a:xfrm>
          <a:prstGeom prst="rect">
            <a:avLst/>
          </a:prstGeom>
          <a:solidFill>
            <a:schemeClr val="bg1">
              <a:alpha val="8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EE01D9B-9993-4750-8175-AE876F9E4FBB}"/>
              </a:ext>
            </a:extLst>
          </p:cNvPr>
          <p:cNvSpPr>
            <a:spLocks noGrp="1"/>
          </p:cNvSpPr>
          <p:nvPr>
            <p:ph type="subTitle" idx="1"/>
          </p:nvPr>
        </p:nvSpPr>
        <p:spPr>
          <a:xfrm>
            <a:off x="481029" y="3389376"/>
            <a:ext cx="11020092" cy="2769789"/>
          </a:xfrm>
        </p:spPr>
        <p:txBody>
          <a:bodyPr>
            <a:normAutofit/>
          </a:bodyPr>
          <a:lstStyle/>
          <a:p>
            <a:pPr algn="just"/>
            <a:r>
              <a:rPr lang="en-US" sz="4000" dirty="0">
                <a:latin typeface="Amasis MT Pro" panose="02040504050005020304" pitchFamily="18" charset="0"/>
              </a:rPr>
              <a:t>Joshua 1:8-9 </a:t>
            </a:r>
            <a:r>
              <a:rPr lang="en-US" sz="3600" dirty="0">
                <a:latin typeface="Amasis MT Pro" panose="02040504050005020304" pitchFamily="18" charset="0"/>
              </a:rPr>
              <a:t>This Book of the Law shall not depart from your mouth, but you</a:t>
            </a:r>
            <a:r>
              <a:rPr lang="en-US" sz="3600" baseline="30000" dirty="0">
                <a:latin typeface="Amasis MT Pro" panose="02040504050005020304" pitchFamily="18" charset="0"/>
              </a:rPr>
              <a:t> </a:t>
            </a:r>
            <a:r>
              <a:rPr lang="en-US" sz="3600" dirty="0">
                <a:latin typeface="Amasis MT Pro" panose="02040504050005020304" pitchFamily="18" charset="0"/>
              </a:rPr>
              <a:t>shall meditate in it day and night, that you may observe to do according to all that is written in it. For then you will make your way prosperous, and then you will have good success. </a:t>
            </a:r>
          </a:p>
        </p:txBody>
      </p:sp>
      <p:pic>
        <p:nvPicPr>
          <p:cNvPr id="7" name="Picture 2" descr="http://www.abercrombie.cc/calvimages/bible.gif">
            <a:extLst>
              <a:ext uri="{FF2B5EF4-FFF2-40B4-BE49-F238E27FC236}">
                <a16:creationId xmlns:a16="http://schemas.microsoft.com/office/drawing/2014/main" id="{9132D894-A73C-8A81-908A-736E2C7BAD1D}"/>
              </a:ext>
            </a:extLst>
          </p:cNvPr>
          <p:cNvPicPr>
            <a:picLocks noChangeAspect="1" noChangeArrowheads="1"/>
          </p:cNvPicPr>
          <p:nvPr/>
        </p:nvPicPr>
        <p:blipFill>
          <a:blip r:embed="rId3" cstate="print"/>
          <a:srcRect/>
          <a:stretch>
            <a:fillRect/>
          </a:stretch>
        </p:blipFill>
        <p:spPr bwMode="auto">
          <a:xfrm>
            <a:off x="3443287" y="403525"/>
            <a:ext cx="5305425" cy="3160713"/>
          </a:xfrm>
          <a:prstGeom prst="rect">
            <a:avLst/>
          </a:prstGeom>
          <a:noFill/>
          <a:ln w="9525">
            <a:noFill/>
            <a:miter lim="800000"/>
            <a:headEnd/>
            <a:tailEnd/>
          </a:ln>
        </p:spPr>
      </p:pic>
    </p:spTree>
    <p:extLst>
      <p:ext uri="{BB962C8B-B14F-4D97-AF65-F5344CB8AC3E}">
        <p14:creationId xmlns:p14="http://schemas.microsoft.com/office/powerpoint/2010/main" val="41066389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oad through a forest&#10;&#10;Description automatically generated">
            <a:extLst>
              <a:ext uri="{FF2B5EF4-FFF2-40B4-BE49-F238E27FC236}">
                <a16:creationId xmlns:a16="http://schemas.microsoft.com/office/drawing/2014/main" id="{F84F82CE-5814-76D0-93B8-CB832E4C4BA9}"/>
              </a:ext>
            </a:extLst>
          </p:cNvPr>
          <p:cNvPicPr>
            <a:picLocks noChangeAspect="1"/>
          </p:cNvPicPr>
          <p:nvPr/>
        </p:nvPicPr>
        <p:blipFill rotWithShape="1">
          <a:blip r:embed="rId2">
            <a:extLst>
              <a:ext uri="{28A0092B-C50C-407E-A947-70E740481C1C}">
                <a14:useLocalDpi xmlns:a14="http://schemas.microsoft.com/office/drawing/2010/main" val="0"/>
              </a:ext>
            </a:extLst>
          </a:blip>
          <a:srcRect r="13415" b="-1"/>
          <a:stretch/>
        </p:blipFill>
        <p:spPr>
          <a:xfrm>
            <a:off x="3523488" y="10"/>
            <a:ext cx="8668512" cy="6857990"/>
          </a:xfrm>
          <a:prstGeom prst="rect">
            <a:avLst/>
          </a:prstGeom>
        </p:spPr>
      </p:pic>
      <p:sp>
        <p:nvSpPr>
          <p:cNvPr id="22" name="Rectangle 2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9F41D08-0E0F-F78B-D5A7-62761880C530}"/>
              </a:ext>
            </a:extLst>
          </p:cNvPr>
          <p:cNvSpPr/>
          <p:nvPr/>
        </p:nvSpPr>
        <p:spPr>
          <a:xfrm>
            <a:off x="0" y="0"/>
            <a:ext cx="421767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34E4BA95-B41C-8171-2D30-919D6286E184}"/>
              </a:ext>
            </a:extLst>
          </p:cNvPr>
          <p:cNvSpPr/>
          <p:nvPr/>
        </p:nvSpPr>
        <p:spPr>
          <a:xfrm>
            <a:off x="4346805" y="0"/>
            <a:ext cx="7865006" cy="6858000"/>
          </a:xfrm>
          <a:prstGeom prst="rect">
            <a:avLst/>
          </a:prstGeom>
          <a:solidFill>
            <a:schemeClr val="bg1">
              <a:alpha val="8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EE01D9B-9993-4750-8175-AE876F9E4FBB}"/>
              </a:ext>
            </a:extLst>
          </p:cNvPr>
          <p:cNvSpPr>
            <a:spLocks noGrp="1"/>
          </p:cNvSpPr>
          <p:nvPr>
            <p:ph type="subTitle" idx="1"/>
          </p:nvPr>
        </p:nvSpPr>
        <p:spPr>
          <a:xfrm>
            <a:off x="481029" y="3389376"/>
            <a:ext cx="11020092" cy="2769789"/>
          </a:xfrm>
        </p:spPr>
        <p:txBody>
          <a:bodyPr>
            <a:normAutofit fontScale="92500"/>
          </a:bodyPr>
          <a:lstStyle/>
          <a:p>
            <a:pPr algn="just"/>
            <a:r>
              <a:rPr lang="en-US" sz="4300" dirty="0">
                <a:latin typeface="Amasis MT Pro" panose="02040504050005020304" pitchFamily="18" charset="0"/>
              </a:rPr>
              <a:t>Psalm 1:1-2 </a:t>
            </a:r>
            <a:r>
              <a:rPr lang="en-US" sz="4100" dirty="0">
                <a:latin typeface="Amasis MT Pro" panose="02040504050005020304" pitchFamily="18" charset="0"/>
              </a:rPr>
              <a:t>Blessed </a:t>
            </a:r>
            <a:r>
              <a:rPr lang="en-US" sz="4100" i="1" dirty="0">
                <a:latin typeface="Amasis MT Pro" panose="02040504050005020304" pitchFamily="18" charset="0"/>
              </a:rPr>
              <a:t>is</a:t>
            </a:r>
            <a:r>
              <a:rPr lang="en-US" sz="4100" dirty="0">
                <a:latin typeface="Amasis MT Pro" panose="02040504050005020304" pitchFamily="18" charset="0"/>
              </a:rPr>
              <a:t> the man Who walks not in the counsel of the ungodly, Nor stands in the path of sinners, Nor sits in the seat of the scornful; </a:t>
            </a:r>
            <a:r>
              <a:rPr lang="en-US" sz="4100" baseline="30000" dirty="0">
                <a:latin typeface="Amasis MT Pro" panose="02040504050005020304" pitchFamily="18" charset="0"/>
              </a:rPr>
              <a:t>2 </a:t>
            </a:r>
            <a:r>
              <a:rPr lang="en-US" sz="4100" dirty="0">
                <a:latin typeface="Amasis MT Pro" panose="02040504050005020304" pitchFamily="18" charset="0"/>
              </a:rPr>
              <a:t>But his delight </a:t>
            </a:r>
            <a:r>
              <a:rPr lang="en-US" sz="4100" i="1" dirty="0">
                <a:latin typeface="Amasis MT Pro" panose="02040504050005020304" pitchFamily="18" charset="0"/>
              </a:rPr>
              <a:t>is</a:t>
            </a:r>
            <a:r>
              <a:rPr lang="en-US" sz="4100" dirty="0">
                <a:latin typeface="Amasis MT Pro" panose="02040504050005020304" pitchFamily="18" charset="0"/>
              </a:rPr>
              <a:t> in the law of the </a:t>
            </a:r>
            <a:r>
              <a:rPr lang="en-US" sz="4100" cap="small" dirty="0">
                <a:effectLst/>
                <a:latin typeface="Amasis MT Pro" panose="02040504050005020304" pitchFamily="18" charset="0"/>
              </a:rPr>
              <a:t>Lord</a:t>
            </a:r>
            <a:r>
              <a:rPr lang="en-US" sz="4100" dirty="0">
                <a:latin typeface="Amasis MT Pro" panose="02040504050005020304" pitchFamily="18" charset="0"/>
              </a:rPr>
              <a:t>, And in His law he meditates day and night.</a:t>
            </a:r>
          </a:p>
        </p:txBody>
      </p:sp>
      <p:pic>
        <p:nvPicPr>
          <p:cNvPr id="7" name="Picture 2" descr="http://www.abercrombie.cc/calvimages/bible.gif">
            <a:extLst>
              <a:ext uri="{FF2B5EF4-FFF2-40B4-BE49-F238E27FC236}">
                <a16:creationId xmlns:a16="http://schemas.microsoft.com/office/drawing/2014/main" id="{9132D894-A73C-8A81-908A-736E2C7BAD1D}"/>
              </a:ext>
            </a:extLst>
          </p:cNvPr>
          <p:cNvPicPr>
            <a:picLocks noChangeAspect="1" noChangeArrowheads="1"/>
          </p:cNvPicPr>
          <p:nvPr/>
        </p:nvPicPr>
        <p:blipFill>
          <a:blip r:embed="rId3" cstate="print"/>
          <a:srcRect/>
          <a:stretch>
            <a:fillRect/>
          </a:stretch>
        </p:blipFill>
        <p:spPr bwMode="auto">
          <a:xfrm>
            <a:off x="3443287" y="403525"/>
            <a:ext cx="5305425" cy="3160713"/>
          </a:xfrm>
          <a:prstGeom prst="rect">
            <a:avLst/>
          </a:prstGeom>
          <a:noFill/>
          <a:ln w="9525">
            <a:noFill/>
            <a:miter lim="800000"/>
            <a:headEnd/>
            <a:tailEnd/>
          </a:ln>
        </p:spPr>
      </p:pic>
    </p:spTree>
    <p:extLst>
      <p:ext uri="{BB962C8B-B14F-4D97-AF65-F5344CB8AC3E}">
        <p14:creationId xmlns:p14="http://schemas.microsoft.com/office/powerpoint/2010/main" val="241181899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771</Words>
  <Application>Microsoft Office PowerPoint</Application>
  <PresentationFormat>Widescreen</PresentationFormat>
  <Paragraphs>42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Amasis MT Pro</vt:lpstr>
      <vt:lpstr>Arial</vt:lpstr>
      <vt:lpstr>Britannic Bold</vt:lpstr>
      <vt:lpstr>Calibri</vt:lpstr>
      <vt:lpstr>Calibri Light</vt:lpstr>
      <vt:lpstr>Office Theme</vt:lpstr>
      <vt:lpstr>Directed by the Lord</vt:lpstr>
      <vt:lpstr>“More in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Directed by the Lord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2</cp:revision>
  <dcterms:created xsi:type="dcterms:W3CDTF">2024-01-07T05:02:45Z</dcterms:created>
  <dcterms:modified xsi:type="dcterms:W3CDTF">2024-01-27T23:59:01Z</dcterms:modified>
</cp:coreProperties>
</file>