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3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1A9CF-10BF-4E6C-ADE6-586247B6CF6F}" v="284" dt="2024-02-11T18:41:30.1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12" autoAdjust="0"/>
    <p:restoredTop sz="94660"/>
  </p:normalViewPr>
  <p:slideViewPr>
    <p:cSldViewPr snapToGrid="0">
      <p:cViewPr varScale="1">
        <p:scale>
          <a:sx n="63" d="100"/>
          <a:sy n="63" d="100"/>
        </p:scale>
        <p:origin x="20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2BD4-B296-C26C-EE87-D15D0CD28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5E96B-697F-128D-3912-94EB8580A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17A4A-7E40-D379-A6A7-0140BEF1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5399-AFA1-A53F-053E-60973F26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BA89B-F930-3142-1C3C-C88F8EEC3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F4631-DE1A-B467-D344-66099DE6D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D053C-BF60-945A-86C2-BA9CEADA3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A92CA-4DD7-6BA7-329A-FCF1282F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5891C-D0E8-AF19-2F27-5A888749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D05B-97E2-1DE1-A29D-4DD8F6FA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18EF5-3F75-DED6-6577-B82319F5F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A625D2-8576-6F9F-2883-C9D7E00EA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7A2CE-BB7F-9770-A2B0-DF578745C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5242-A9B2-B983-CC75-28E70819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96760-A247-FD13-1599-DABF7BACB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BD3CC-C5C6-04EA-4F4A-9B68F863D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96AC1-BF9B-794E-C25C-4EF91EC8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15843-AA88-F394-1023-6977B654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03E46-3F6B-3C88-44E4-FFF64AA1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51399-C0A0-E026-6251-B2F477F3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4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191B-0F23-3E3C-213F-DA5F31EB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84F99-9848-632F-2BE6-04A3A567A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E21B0-E8A7-B2E7-FE94-95B42A20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14589D-15FD-448B-825C-9EA64382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B4AEE-C7A3-CDDB-3673-E6661D36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2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4C38-B248-9240-F22F-82533241D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F27AA-D2C9-27A5-2418-32BF1F575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98F06-D2DA-A8A7-AD1D-CC15714DC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2A54A-E51F-934D-BC93-C3CE4819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91257-E733-CC72-E7DC-B78DE620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3D76F-FA7B-7976-6A18-B284A64AE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D143-2DD3-83B0-EF8C-BDE19C76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7680-AEED-2F4B-A003-F674F90CE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BF42DB-BD9B-D697-E8C4-54BDA90CA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D140E6-566D-C245-2CA9-528A66753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7BDE15-1B8C-FEF5-13D3-D22245A8E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13819D-EAD1-208F-BBF4-F073BA43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4C950-845F-6865-4932-ABE71B52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CAC13F-82F5-F1B5-5782-1547F208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4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A2BB-EDF5-1C21-CE55-3D391D52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2E659B-3832-8BB7-377C-9AC3D005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3F47F-3288-E8EC-B84A-0EA62C572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90204-F63F-1BF1-527A-8EC90B08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7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D8DE7-DE14-92BA-339B-D8848B95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D5960B-0059-BE82-74A2-725DE3BA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F3098-1738-B60E-2BC8-D40E4D93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4B6E9-A187-2E0B-31F0-9BB3A895B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E275D-49BE-FED7-2960-F4D64D326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EC6D3-8852-E4B6-479E-097753126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96557-8F98-A980-E0BC-1D8DC705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375C6-0C90-9A34-838B-0C966873F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D35F6-0122-AE70-1FF1-D5BA33C5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0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7C6CE-C6CC-2E48-A912-4835A8AC0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B613F6-1E53-5EEF-DC9C-93E0DB6F3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590A0-B082-62CE-C2DD-F1666999C3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8703E-7BF6-B871-A22F-7A3620ED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21410-DB50-A3A7-0F29-FAD6360A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2D45A-CAD4-D8C7-2596-6009A1824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7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A5CA6-42C5-B990-0461-FFD4DB059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6A0EE-E220-9367-74BE-3F89486A0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A6D24-BD5A-ACDF-0073-ACE89C3E5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5A8C8-BCA7-4A1B-8F90-04BD59C5014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7D3CC-877B-D417-94AC-EB0C7AAE2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A825E-0EC8-CBFF-3D02-7F3CBB77F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0BA3BE-CEB3-4797-9EBB-C2FF857FE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0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Romans+13%3A8-10&amp;version=NKJV#fen-NKJV-28276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C07B75-3109-CED1-6BA8-9053D819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55F0BA-7D8B-4753-AB68-D54E59A24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2D0ACD-679E-58CF-E241-84C87DAF3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38" y="4960631"/>
            <a:ext cx="10464734" cy="844155"/>
          </a:xfrm>
          <a:noFill/>
        </p:spPr>
        <p:txBody>
          <a:bodyPr anchor="ctr">
            <a:normAutofit/>
          </a:bodyPr>
          <a:lstStyle/>
          <a:p>
            <a:r>
              <a:rPr lang="en-US" sz="4800" dirty="0">
                <a:latin typeface="Goudy Stout" panose="0202090407030B020401" pitchFamily="18" charset="0"/>
              </a:rPr>
              <a:t>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AA1CCF-5026-3F01-76BE-0014CB1B0D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641" y="5571012"/>
            <a:ext cx="10512421" cy="557187"/>
          </a:xfrm>
          <a:noFill/>
        </p:spPr>
        <p:txBody>
          <a:bodyPr>
            <a:noAutofit/>
          </a:bodyPr>
          <a:lstStyle/>
          <a:p>
            <a:r>
              <a:rPr lang="en-US" sz="3400" dirty="0">
                <a:latin typeface="Amasis MT Pro" panose="02040504050005020304" pitchFamily="18" charset="0"/>
              </a:rPr>
              <a:t>Deuteronomy 4:1-9</a:t>
            </a:r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4956345B-2D9B-E585-3825-01BC3EB489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948" r="-2" b="10656"/>
          <a:stretch/>
        </p:blipFill>
        <p:spPr>
          <a:xfrm>
            <a:off x="16290" y="-82266"/>
            <a:ext cx="12172661" cy="4923477"/>
          </a:xfrm>
          <a:prstGeom prst="rect">
            <a:avLst/>
          </a:prstGeom>
          <a:effectLst/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D532564-783D-82BE-5474-CA015F0659E0}"/>
              </a:ext>
            </a:extLst>
          </p:cNvPr>
          <p:cNvSpPr txBox="1">
            <a:spLocks/>
          </p:cNvSpPr>
          <p:nvPr/>
        </p:nvSpPr>
        <p:spPr>
          <a:xfrm>
            <a:off x="730642" y="6128199"/>
            <a:ext cx="10512421" cy="5571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masis MT Pro" panose="02040504050005020304" pitchFamily="18" charset="0"/>
              </a:rPr>
              <a:t>The Healing of America</a:t>
            </a:r>
          </a:p>
        </p:txBody>
      </p:sp>
    </p:spTree>
    <p:extLst>
      <p:ext uri="{BB962C8B-B14F-4D97-AF65-F5344CB8AC3E}">
        <p14:creationId xmlns:p14="http://schemas.microsoft.com/office/powerpoint/2010/main" val="6298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6C3CA2-5BC5-18AD-4D6B-171662255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3C99EAB-0D26-AEA5-8FB2-60D46545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FBFEF35-2399-4A56-D66B-DE7A28B67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D8E074-B685-1451-76DA-BF4BA8A729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836C467-D9FE-DE39-6EC8-B4F1540E0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F6547D6D-E25A-7BE8-EEDA-5794F29E28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E49BDB-DEB3-A482-4BCF-FD0075C703B9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1403DE-E301-E538-F438-F4F66FB45842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D3B98-7EC7-3724-68A3-37C825F5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9" y="345330"/>
            <a:ext cx="6277510" cy="1051955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The Ultimate Truth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C0C4E-C1A2-D50E-171C-515F62463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59" y="1709951"/>
            <a:ext cx="10088824" cy="4547011"/>
          </a:xfrm>
        </p:spPr>
        <p:txBody>
          <a:bodyPr anchor="t">
            <a:normAutofit/>
          </a:bodyPr>
          <a:lstStyle/>
          <a:p>
            <a:pPr algn="l">
              <a:buClr>
                <a:srgbClr val="FF0000"/>
              </a:buClr>
            </a:pPr>
            <a:r>
              <a:rPr lang="en-US" sz="3800" dirty="0">
                <a:latin typeface="Amasis MT Pro" panose="02040504050005020304" pitchFamily="18" charset="0"/>
              </a:rPr>
              <a:t>John 3:16 </a:t>
            </a:r>
            <a:r>
              <a:rPr lang="en-US" sz="3600" dirty="0">
                <a:latin typeface="Amasis MT Pro" panose="02040504050005020304" pitchFamily="18" charset="0"/>
              </a:rPr>
              <a:t>For God so loved the world that He gave His only begotten Son, that whoever believes in Him should not perish but have everlasting life.</a:t>
            </a:r>
          </a:p>
          <a:p>
            <a:pPr algn="l">
              <a:buClr>
                <a:srgbClr val="FF0000"/>
              </a:buClr>
            </a:pPr>
            <a:r>
              <a:rPr lang="en-US" sz="3600" dirty="0">
                <a:latin typeface="Amasis MT Pro" panose="02040504050005020304" pitchFamily="18" charset="0"/>
              </a:rPr>
              <a:t>Luke 10:25-37 The Good Samaritan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Lawyer asks how may I inherit eternal life?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Jesus – what do the scriptures say?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Love Lord your God/Love your neighbor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200" dirty="0">
                <a:latin typeface="Amasis MT Pro" panose="02040504050005020304" pitchFamily="18" charset="0"/>
              </a:rPr>
              <a:t>Who is my neighbor? </a:t>
            </a:r>
          </a:p>
          <a:p>
            <a:pPr algn="l">
              <a:buClr>
                <a:srgbClr val="FF0000"/>
              </a:buClr>
            </a:pPr>
            <a:endParaRPr lang="en-US" sz="3600" dirty="0">
              <a:latin typeface="Amasis MT Pro" panose="020405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BAD05A-9049-B63D-2FC8-632C3FB73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7593F-D691-BF46-BA0C-F8EE3622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23779-5C02-4AD9-5F45-1FCFE8FDD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8938" y="4960631"/>
            <a:ext cx="10464734" cy="844155"/>
          </a:xfrm>
          <a:noFill/>
        </p:spPr>
        <p:txBody>
          <a:bodyPr anchor="ctr">
            <a:normAutofit/>
          </a:bodyPr>
          <a:lstStyle/>
          <a:p>
            <a:r>
              <a:rPr lang="en-US" sz="4800" dirty="0">
                <a:latin typeface="Goudy Stout" panose="0202090407030B020401" pitchFamily="18" charset="0"/>
              </a:rPr>
              <a:t>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0EAA8-C75F-4062-E6A8-97D882C81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641" y="5571012"/>
            <a:ext cx="10512421" cy="557187"/>
          </a:xfrm>
          <a:noFill/>
        </p:spPr>
        <p:txBody>
          <a:bodyPr>
            <a:noAutofit/>
          </a:bodyPr>
          <a:lstStyle/>
          <a:p>
            <a:r>
              <a:rPr lang="en-US" sz="3400" dirty="0">
                <a:latin typeface="Amasis MT Pro" panose="02040504050005020304" pitchFamily="18" charset="0"/>
              </a:rPr>
              <a:t>Deuteronomy 4:1-9</a:t>
            </a:r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65FB7E92-7D98-4A9A-F1CB-ABF1BF99E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948" r="-2" b="10656"/>
          <a:stretch/>
        </p:blipFill>
        <p:spPr>
          <a:xfrm>
            <a:off x="16290" y="-82266"/>
            <a:ext cx="12172661" cy="4923477"/>
          </a:xfrm>
          <a:prstGeom prst="rect">
            <a:avLst/>
          </a:prstGeom>
          <a:effectLst/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8152534E-009D-F1D6-01E0-968CDCE57CCE}"/>
              </a:ext>
            </a:extLst>
          </p:cNvPr>
          <p:cNvSpPr txBox="1">
            <a:spLocks/>
          </p:cNvSpPr>
          <p:nvPr/>
        </p:nvSpPr>
        <p:spPr>
          <a:xfrm>
            <a:off x="730642" y="6128199"/>
            <a:ext cx="10512421" cy="5571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Amasis MT Pro" panose="02040504050005020304" pitchFamily="18" charset="0"/>
              </a:rPr>
              <a:t>The Healing of America</a:t>
            </a:r>
          </a:p>
        </p:txBody>
      </p:sp>
    </p:spTree>
    <p:extLst>
      <p:ext uri="{BB962C8B-B14F-4D97-AF65-F5344CB8AC3E}">
        <p14:creationId xmlns:p14="http://schemas.microsoft.com/office/powerpoint/2010/main" val="97533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4CABC-BD81-1873-2DDA-52C850133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8F825E95-76C2-AC12-7CCC-81E78083C2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0147E0-F009-DA6B-2B64-B04DC0269D62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36874F-19AE-C1A0-84D8-885DC54ADEC0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F71E5-05EC-0484-7F9E-1363CE05C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9" y="345330"/>
            <a:ext cx="6277510" cy="1051955"/>
          </a:xfrm>
        </p:spPr>
        <p:txBody>
          <a:bodyPr anchor="ctr">
            <a:normAutofit/>
          </a:bodyPr>
          <a:lstStyle/>
          <a:p>
            <a:pPr algn="l"/>
            <a:endParaRPr lang="en-US" sz="4200" dirty="0">
              <a:latin typeface="Britannic Bold" panose="020B09030607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37E86-3891-A2C3-961A-5CAD120E0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79" y="2188396"/>
            <a:ext cx="10606504" cy="4017195"/>
          </a:xfrm>
        </p:spPr>
        <p:txBody>
          <a:bodyPr anchor="t">
            <a:normAutofit/>
          </a:bodyPr>
          <a:lstStyle/>
          <a:p>
            <a:pPr algn="l"/>
            <a:endParaRPr lang="en-US" sz="3800" dirty="0">
              <a:latin typeface="Amasis MT Pro" panose="02040504050005020304" pitchFamily="18" charset="0"/>
            </a:endParaRPr>
          </a:p>
        </p:txBody>
      </p:sp>
      <p:pic>
        <p:nvPicPr>
          <p:cNvPr id="10" name="Picture 9" descr="A statue of a person with a beard&#10;&#10;Description automatically generated">
            <a:extLst>
              <a:ext uri="{FF2B5EF4-FFF2-40B4-BE49-F238E27FC236}">
                <a16:creationId xmlns:a16="http://schemas.microsoft.com/office/drawing/2014/main" id="{EF12C467-E310-9069-FE01-0EA6A3602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06" y="3048"/>
            <a:ext cx="12248406" cy="6851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3B1EDC-1C0E-4111-5DAC-3C0D437E8044}"/>
              </a:ext>
            </a:extLst>
          </p:cNvPr>
          <p:cNvSpPr txBox="1"/>
          <p:nvPr/>
        </p:nvSpPr>
        <p:spPr>
          <a:xfrm>
            <a:off x="2756452" y="6223104"/>
            <a:ext cx="7182678" cy="76944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masis MT Pro" panose="02040504050005020304" pitchFamily="18" charset="0"/>
              </a:rPr>
              <a:t>U.S. Supreme Court Building</a:t>
            </a:r>
          </a:p>
        </p:txBody>
      </p:sp>
    </p:spTree>
    <p:extLst>
      <p:ext uri="{BB962C8B-B14F-4D97-AF65-F5344CB8AC3E}">
        <p14:creationId xmlns:p14="http://schemas.microsoft.com/office/powerpoint/2010/main" val="302463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FB02D2-6493-01E1-A9C7-CD8F57328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CCE05E0-175E-9134-CCCA-2111F3DD9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2F6871-DB76-5ACE-2A93-E1FD39AA7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1CEA5B-11ED-F0AE-60D1-A26AB95BE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6254542-BAC5-CB71-EC84-1D2FB416F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8FD29B14-5501-4411-BD7A-2E2A1B271E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7471C4-87AB-75AC-EE99-9099C18F0D93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4A6848-AA56-C18D-E91C-DB2ECDBF144E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1D692E-5D61-9DC7-AF3E-21D3FB629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9" y="345330"/>
            <a:ext cx="6277510" cy="1051955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America’s Legal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D85E3-F590-C8C0-C75C-46E7F2FE3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1742613"/>
            <a:ext cx="10606504" cy="4017195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Based in God’s Word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All men created equal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Man’s sinful corruption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Religious freedom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Limited government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OT Hebrew commonwealth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7</a:t>
            </a:r>
            <a:r>
              <a:rPr lang="en-US" sz="3400" baseline="30000" dirty="0">
                <a:latin typeface="Amasis MT Pro" panose="02040504050005020304" pitchFamily="18" charset="0"/>
              </a:rPr>
              <a:t>th</a:t>
            </a:r>
            <a:r>
              <a:rPr lang="en-US" sz="3400" dirty="0">
                <a:latin typeface="Amasis MT Pro" panose="02040504050005020304" pitchFamily="18" charset="0"/>
              </a:rPr>
              <a:t> Day/1</a:t>
            </a:r>
            <a:r>
              <a:rPr lang="en-US" sz="3400" baseline="30000" dirty="0">
                <a:latin typeface="Amasis MT Pro" panose="02040504050005020304" pitchFamily="18" charset="0"/>
              </a:rPr>
              <a:t>st</a:t>
            </a:r>
            <a:r>
              <a:rPr lang="en-US" sz="3400" dirty="0">
                <a:latin typeface="Amasis MT Pro" panose="02040504050005020304" pitchFamily="18" charset="0"/>
              </a:rPr>
              <a:t> Day govt rest</a:t>
            </a:r>
          </a:p>
        </p:txBody>
      </p:sp>
    </p:spTree>
    <p:extLst>
      <p:ext uri="{BB962C8B-B14F-4D97-AF65-F5344CB8AC3E}">
        <p14:creationId xmlns:p14="http://schemas.microsoft.com/office/powerpoint/2010/main" val="31965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25E17-3897-97B0-B29C-16E7E54E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381A41-7A02-DB58-68A3-12C7F48D8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D85FEF-1521-EE96-7089-F1531AC80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5EAE36-9139-1751-B7FF-BFC8AA605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7F1212-80A4-DC40-EDF6-D8BD2311B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9AAFBE8B-F90C-8CC7-C1B3-53B810418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0B2843-B8F0-215A-2585-A2F45C1CA82B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3CD92-EB87-8B27-75ED-B52AF3482A2E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F6C81-FD70-631B-0474-614361E06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9" y="345330"/>
            <a:ext cx="6277510" cy="1051955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Losing our godly heritage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9A04B7-EF66-225C-1E80-31F259934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1926942"/>
            <a:ext cx="10606504" cy="4017195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Human tendency to wander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History of human governments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Only one kingdom stands forever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Daniel 2:31-34 earthly empires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Dan 2:44 God of heaven kingdom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Matt 16:18 Built on the Rock</a:t>
            </a:r>
          </a:p>
        </p:txBody>
      </p:sp>
    </p:spTree>
    <p:extLst>
      <p:ext uri="{BB962C8B-B14F-4D97-AF65-F5344CB8AC3E}">
        <p14:creationId xmlns:p14="http://schemas.microsoft.com/office/powerpoint/2010/main" val="1641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20A5C9-28A9-0F26-C0CE-57627DF4A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7804C91-DEB9-4FB6-DC4D-5AA6FB523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F3C899-EFB1-CAF7-189F-CB12E5323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5DFF16B-0691-5431-092B-5EC0D574F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586B04-140E-9501-3753-8F76720FC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3378A083-B4E7-CAB9-EFD9-748FF78BC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662C7-2563-8190-941E-B255143B8DD6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B794E-FA09-ECE3-5D4A-3B2FF9799AD0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8A1B36-AE0E-E9A2-1A1D-02EF52A6C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8" y="345330"/>
            <a:ext cx="6883685" cy="105195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God created us in relationship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1F090-CC8F-BD07-8D03-F73E531AB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78" y="1685893"/>
            <a:ext cx="10606504" cy="4452992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800" dirty="0">
                <a:latin typeface="Amasis MT Pro" panose="02040504050005020304" pitchFamily="18" charset="0"/>
              </a:rPr>
              <a:t>Live in relationship (God/man)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Man’s difficulty from the beginning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God freed his people/gave Law (torah)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r>
              <a:rPr lang="en-US" sz="3400" dirty="0">
                <a:latin typeface="Amasis MT Pro" panose="02040504050005020304" pitchFamily="18" charset="0"/>
              </a:rPr>
              <a:t>Ten simple laws written on stone</a:t>
            </a:r>
          </a:p>
          <a:p>
            <a:pPr lvl="1" algn="l">
              <a:buClr>
                <a:srgbClr val="00B0F0"/>
              </a:buClr>
            </a:pPr>
            <a:endParaRPr lang="en-US" sz="3400" dirty="0">
              <a:latin typeface="Amasis MT Pro" panose="02040504050005020304" pitchFamily="18" charset="0"/>
            </a:endParaRPr>
          </a:p>
          <a:p>
            <a:pPr lvl="1" algn="l">
              <a:buClr>
                <a:srgbClr val="00B0F0"/>
              </a:buClr>
            </a:pPr>
            <a:r>
              <a:rPr lang="en-US" sz="3400" dirty="0">
                <a:latin typeface="Amasis MT Pro" panose="02040504050005020304" pitchFamily="18" charset="0"/>
              </a:rPr>
              <a:t> </a:t>
            </a:r>
          </a:p>
          <a:p>
            <a:pPr marL="1028700" lvl="1" indent="-571500" algn="l">
              <a:buClr>
                <a:srgbClr val="00B0F0"/>
              </a:buClr>
              <a:buFont typeface="Amasis MT Pro" panose="02040504050005020304" pitchFamily="18" charset="0"/>
              <a:buChar char="–"/>
            </a:pPr>
            <a:endParaRPr lang="en-US" sz="3400" dirty="0">
              <a:latin typeface="Amasis MT Pro" panose="02040504050005020304" pitchFamily="18" charset="0"/>
            </a:endParaRPr>
          </a:p>
        </p:txBody>
      </p:sp>
      <p:pic>
        <p:nvPicPr>
          <p:cNvPr id="8" name="Picture 7" descr="Stone tablets with white text&#10;&#10;Description automatically generated">
            <a:extLst>
              <a:ext uri="{FF2B5EF4-FFF2-40B4-BE49-F238E27FC236}">
                <a16:creationId xmlns:a16="http://schemas.microsoft.com/office/drawing/2014/main" id="{72B9C02A-6EAD-97F2-732F-A0114643F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3" y="4084314"/>
            <a:ext cx="5330385" cy="2785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F3087E-73A1-E6F9-C49A-76219C87B79D}"/>
              </a:ext>
            </a:extLst>
          </p:cNvPr>
          <p:cNvSpPr txBox="1"/>
          <p:nvPr/>
        </p:nvSpPr>
        <p:spPr>
          <a:xfrm>
            <a:off x="674719" y="6120038"/>
            <a:ext cx="44076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" panose="02040504050005020304" pitchFamily="18" charset="0"/>
              </a:rPr>
              <a:t>Exodus 20:1-17</a:t>
            </a:r>
          </a:p>
        </p:txBody>
      </p:sp>
      <p:pic>
        <p:nvPicPr>
          <p:cNvPr id="11" name="Picture 10" descr="A black cross on a white background&#10;&#10;Description automatically generated">
            <a:extLst>
              <a:ext uri="{FF2B5EF4-FFF2-40B4-BE49-F238E27FC236}">
                <a16:creationId xmlns:a16="http://schemas.microsoft.com/office/drawing/2014/main" id="{69F7EF32-E021-D0E6-5111-854A85987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096" y="3962401"/>
            <a:ext cx="2577458" cy="2577458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416E00E-01BC-5E16-11B9-CDF0E13FE367}"/>
              </a:ext>
            </a:extLst>
          </p:cNvPr>
          <p:cNvCxnSpPr>
            <a:cxnSpLocks/>
          </p:cNvCxnSpPr>
          <p:nvPr/>
        </p:nvCxnSpPr>
        <p:spPr>
          <a:xfrm>
            <a:off x="5397953" y="4658362"/>
            <a:ext cx="3837546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2031BE-081B-DA9A-0071-E930F860CCBF}"/>
              </a:ext>
            </a:extLst>
          </p:cNvPr>
          <p:cNvSpPr txBox="1"/>
          <p:nvPr/>
        </p:nvSpPr>
        <p:spPr>
          <a:xfrm>
            <a:off x="7438688" y="6120038"/>
            <a:ext cx="4407613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" panose="02040504050005020304" pitchFamily="18" charset="0"/>
              </a:rPr>
              <a:t>Galatians 3:24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62A50C-6F6E-0BF8-0BB0-EF02D69C9BAF}"/>
              </a:ext>
            </a:extLst>
          </p:cNvPr>
          <p:cNvSpPr txBox="1"/>
          <p:nvPr/>
        </p:nvSpPr>
        <p:spPr>
          <a:xfrm>
            <a:off x="5537721" y="4774173"/>
            <a:ext cx="27128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masis MT Pro" panose="02040504050005020304" pitchFamily="18" charset="0"/>
              </a:rPr>
              <a:t>Honor God alone</a:t>
            </a:r>
          </a:p>
          <a:p>
            <a:r>
              <a:rPr lang="en-US" sz="2200" dirty="0">
                <a:latin typeface="Amasis MT Pro" panose="02040504050005020304" pitchFamily="18" charset="0"/>
              </a:rPr>
              <a:t>Respect your parents</a:t>
            </a:r>
          </a:p>
          <a:p>
            <a:r>
              <a:rPr lang="en-US" sz="2200" dirty="0">
                <a:latin typeface="Amasis MT Pro" panose="02040504050005020304" pitchFamily="18" charset="0"/>
              </a:rPr>
              <a:t>Don’t kill/steal/lie</a:t>
            </a:r>
          </a:p>
          <a:p>
            <a:r>
              <a:rPr lang="en-US" sz="2200" dirty="0">
                <a:latin typeface="Amasis MT Pro" panose="02040504050005020304" pitchFamily="18" charset="0"/>
              </a:rPr>
              <a:t>Don’t cheat on wife</a:t>
            </a:r>
          </a:p>
        </p:txBody>
      </p:sp>
    </p:spTree>
    <p:extLst>
      <p:ext uri="{BB962C8B-B14F-4D97-AF65-F5344CB8AC3E}">
        <p14:creationId xmlns:p14="http://schemas.microsoft.com/office/powerpoint/2010/main" val="13330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28D035-EF0F-AD74-89A8-B4F93E3EF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AA221AB-169B-751B-EA89-FEF4C417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3FC7EF3-28F5-FA3E-4941-BC8EC2D77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F8FBE3-C266-7AFC-5136-36ED34C79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BD6260-25D9-B7B9-2AF0-48558B4F8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861E62DB-CE51-AA76-B7DF-844C5D423C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8788C2-8742-9838-5556-08966C71012B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61740-74D5-CCB8-79B5-6DDD74298743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A925BE-87E1-48C1-5D46-152718930B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325619"/>
            <a:ext cx="6277510" cy="105195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The Perfect source of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4684CF-C995-3BB3-4EF0-136A5A2B6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79" y="1742613"/>
            <a:ext cx="9616611" cy="4017195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Proverbs 6:20-23 </a:t>
            </a:r>
            <a:r>
              <a:rPr lang="en-US" sz="3600" dirty="0">
                <a:latin typeface="Amasis MT Pro" panose="02040504050005020304" pitchFamily="18" charset="0"/>
              </a:rPr>
              <a:t>My son, keep your father’s com-</a:t>
            </a:r>
            <a:r>
              <a:rPr lang="en-US" sz="3600" dirty="0" err="1">
                <a:latin typeface="Amasis MT Pro" panose="02040504050005020304" pitchFamily="18" charset="0"/>
              </a:rPr>
              <a:t>mand</a:t>
            </a:r>
            <a:r>
              <a:rPr lang="en-US" sz="3600" dirty="0">
                <a:latin typeface="Amasis MT Pro" panose="02040504050005020304" pitchFamily="18" charset="0"/>
              </a:rPr>
              <a:t>, And do not forsake the law of your mother. </a:t>
            </a:r>
            <a:r>
              <a:rPr lang="en-US" sz="3600" baseline="30000" dirty="0">
                <a:latin typeface="Amasis MT Pro" panose="02040504050005020304" pitchFamily="18" charset="0"/>
              </a:rPr>
              <a:t>21 </a:t>
            </a:r>
            <a:r>
              <a:rPr lang="en-US" sz="3600" dirty="0">
                <a:latin typeface="Amasis MT Pro" panose="02040504050005020304" pitchFamily="18" charset="0"/>
              </a:rPr>
              <a:t>Bind them continually upon your heart; Tie them around your neck. </a:t>
            </a:r>
            <a:r>
              <a:rPr lang="en-US" sz="3600" baseline="30000" dirty="0">
                <a:latin typeface="Amasis MT Pro" panose="02040504050005020304" pitchFamily="18" charset="0"/>
              </a:rPr>
              <a:t>22 </a:t>
            </a:r>
            <a:r>
              <a:rPr lang="en-US" sz="3600" dirty="0">
                <a:latin typeface="Amasis MT Pro" panose="02040504050005020304" pitchFamily="18" charset="0"/>
              </a:rPr>
              <a:t>When you roam, they will lead you; When you sleep, they will keep you; And </a:t>
            </a:r>
            <a:r>
              <a:rPr lang="en-US" sz="3600" i="1" dirty="0">
                <a:latin typeface="Amasis MT Pro" panose="02040504050005020304" pitchFamily="18" charset="0"/>
              </a:rPr>
              <a:t>when</a:t>
            </a:r>
            <a:r>
              <a:rPr lang="en-US" sz="3600" dirty="0">
                <a:latin typeface="Amasis MT Pro" panose="02040504050005020304" pitchFamily="18" charset="0"/>
              </a:rPr>
              <a:t> you awake, they will speak with you. </a:t>
            </a:r>
            <a:r>
              <a:rPr lang="en-US" sz="3600" baseline="30000" dirty="0">
                <a:latin typeface="Amasis MT Pro" panose="02040504050005020304" pitchFamily="18" charset="0"/>
              </a:rPr>
              <a:t>23 </a:t>
            </a:r>
            <a:r>
              <a:rPr lang="en-US" sz="3600" dirty="0">
                <a:latin typeface="Amasis MT Pro" panose="02040504050005020304" pitchFamily="18" charset="0"/>
              </a:rPr>
              <a:t>For the commandment </a:t>
            </a:r>
            <a:r>
              <a:rPr lang="en-US" sz="3600" i="1" dirty="0">
                <a:latin typeface="Amasis MT Pro" panose="02040504050005020304" pitchFamily="18" charset="0"/>
              </a:rPr>
              <a:t>is</a:t>
            </a:r>
            <a:r>
              <a:rPr lang="en-US" sz="3600" dirty="0">
                <a:latin typeface="Amasis MT Pro" panose="02040504050005020304" pitchFamily="18" charset="0"/>
              </a:rPr>
              <a:t> a lamp, And the law a light; Reproofs of instruction </a:t>
            </a:r>
            <a:r>
              <a:rPr lang="en-US" sz="3600" i="1" dirty="0">
                <a:latin typeface="Amasis MT Pro" panose="02040504050005020304" pitchFamily="18" charset="0"/>
              </a:rPr>
              <a:t>are</a:t>
            </a:r>
            <a:r>
              <a:rPr lang="en-US" sz="3600" dirty="0">
                <a:latin typeface="Amasis MT Pro" panose="02040504050005020304" pitchFamily="18" charset="0"/>
              </a:rPr>
              <a:t> the way of life..</a:t>
            </a:r>
          </a:p>
        </p:txBody>
      </p:sp>
    </p:spTree>
    <p:extLst>
      <p:ext uri="{BB962C8B-B14F-4D97-AF65-F5344CB8AC3E}">
        <p14:creationId xmlns:p14="http://schemas.microsoft.com/office/powerpoint/2010/main" val="3905831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27ECA-2765-5117-EDE6-945E108DC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7A7B03B-D523-5C54-EE5D-C9535AC5A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1466B44-0918-BD12-7297-A8F5BBA77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0BCF29-2007-5B17-A474-F59438B2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28764F6-2A85-F38A-1DC6-7F2C6548DD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5A251163-CDED-C321-9CAF-7D8465C60E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969B1F9-CC1A-BD06-5860-255F4A489963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57F8B-E422-37F3-064F-DBCC7044E77E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806D-C064-1876-5DA6-EDF87A0064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325619"/>
            <a:ext cx="6277510" cy="105195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Law written on their hearts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A20956-08FB-D864-BB25-C23182BA2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79" y="1742613"/>
            <a:ext cx="9616611" cy="4017195"/>
          </a:xfrm>
        </p:spPr>
        <p:txBody>
          <a:bodyPr anchor="t">
            <a:normAutofit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Romans 2:14-15 </a:t>
            </a:r>
            <a:r>
              <a:rPr lang="en-US" sz="3600" dirty="0">
                <a:latin typeface="Amasis MT Pro" panose="02040504050005020304" pitchFamily="18" charset="0"/>
              </a:rPr>
              <a:t>for when Gentiles, who do not have the law, by nature do the things in the law, these, although not having the law, are a law to themselves, </a:t>
            </a:r>
            <a:r>
              <a:rPr lang="en-US" sz="3600" baseline="30000" dirty="0">
                <a:latin typeface="Amasis MT Pro" panose="02040504050005020304" pitchFamily="18" charset="0"/>
              </a:rPr>
              <a:t>15 </a:t>
            </a:r>
            <a:r>
              <a:rPr lang="en-US" sz="3600" dirty="0">
                <a:latin typeface="Amasis MT Pro" panose="02040504050005020304" pitchFamily="18" charset="0"/>
              </a:rPr>
              <a:t>who show the work of the law written in their hearts, their conscience also bearing witness, and between themselves </a:t>
            </a:r>
            <a:r>
              <a:rPr lang="en-US" sz="3600" i="1" dirty="0">
                <a:latin typeface="Amasis MT Pro" panose="02040504050005020304" pitchFamily="18" charset="0"/>
              </a:rPr>
              <a:t>their</a:t>
            </a:r>
            <a:r>
              <a:rPr lang="en-US" sz="3600" dirty="0">
                <a:latin typeface="Amasis MT Pro" panose="02040504050005020304" pitchFamily="18" charset="0"/>
              </a:rPr>
              <a:t> thoughts accusing or else excusing </a:t>
            </a:r>
            <a:r>
              <a:rPr lang="en-US" sz="3600" i="1" dirty="0">
                <a:latin typeface="Amasis MT Pro" panose="02040504050005020304" pitchFamily="18" charset="0"/>
              </a:rPr>
              <a:t>them</a:t>
            </a:r>
            <a:r>
              <a:rPr lang="en-US" sz="3600" dirty="0">
                <a:latin typeface="Amasis MT Pro" panose="020405040500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889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FF72EC-3A47-26A8-A202-8962EA020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DFB8DBF-94E6-3DC3-A418-696D1BD02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B50EC9-4B9C-7324-5A5E-7C52CBB9F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480EE2-6BAE-3D3D-679C-3E56C0682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DA221DB-2F5F-21BC-6F85-F07E0C9E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FACB4481-90DC-A11B-C759-61CC540E90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7B8EF6-1739-0CA9-A76E-65031C200453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BD30C-E3EE-E86E-3A0A-5D7AE781DC85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45FEB2-4D26-5882-0729-6BD5D1C4F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325619"/>
            <a:ext cx="6277510" cy="1051955"/>
          </a:xfrm>
        </p:spPr>
        <p:txBody>
          <a:bodyPr anchor="ctr">
            <a:normAutofit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Guiding us to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328AB-2D96-0657-3B6E-FDCC5D95B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079" y="1742613"/>
            <a:ext cx="9616611" cy="4017195"/>
          </a:xfrm>
        </p:spPr>
        <p:txBody>
          <a:bodyPr anchor="t">
            <a:normAutofit fontScale="92500"/>
          </a:bodyPr>
          <a:lstStyle/>
          <a:p>
            <a:pPr algn="l"/>
            <a:r>
              <a:rPr lang="en-US" sz="3800" dirty="0">
                <a:latin typeface="Amasis MT Pro" panose="02040504050005020304" pitchFamily="18" charset="0"/>
              </a:rPr>
              <a:t>Romans 13:8-10 </a:t>
            </a:r>
            <a:r>
              <a:rPr lang="en-US" sz="3400" dirty="0">
                <a:latin typeface="Amasis MT Pro" panose="02040504050005020304" pitchFamily="18" charset="0"/>
              </a:rPr>
              <a:t>Owe no one anything except to love one another, for he who loves another has fulfilled the law. </a:t>
            </a:r>
            <a:r>
              <a:rPr lang="en-US" sz="3400" baseline="30000" dirty="0">
                <a:latin typeface="Amasis MT Pro" panose="02040504050005020304" pitchFamily="18" charset="0"/>
              </a:rPr>
              <a:t>9 </a:t>
            </a:r>
            <a:r>
              <a:rPr lang="en-US" sz="3400" dirty="0">
                <a:latin typeface="Amasis MT Pro" panose="02040504050005020304" pitchFamily="18" charset="0"/>
              </a:rPr>
              <a:t>For the commandments, “You shall not commit adultery,” “You shall not murder,” “You shall not steal,” </a:t>
            </a:r>
            <a:r>
              <a:rPr lang="en-US" sz="3400" baseline="30000" dirty="0">
                <a:latin typeface="Amasis MT Pro" panose="02040504050005020304" pitchFamily="18" charset="0"/>
              </a:rPr>
              <a:t>[</a:t>
            </a:r>
            <a:r>
              <a:rPr lang="en-US" sz="3400" baseline="30000" dirty="0">
                <a:latin typeface="Amasis MT Pro" panose="02040504050005020304" pitchFamily="18" charset="0"/>
                <a:hlinkClick r:id="rId3" tooltip="See footnote a"/>
              </a:rPr>
              <a:t>a</a:t>
            </a:r>
            <a:r>
              <a:rPr lang="en-US" sz="3400" baseline="30000" dirty="0">
                <a:latin typeface="Amasis MT Pro" panose="02040504050005020304" pitchFamily="18" charset="0"/>
              </a:rPr>
              <a:t>]</a:t>
            </a:r>
            <a:r>
              <a:rPr lang="en-US" sz="3400" dirty="0">
                <a:latin typeface="Amasis MT Pro" panose="02040504050005020304" pitchFamily="18" charset="0"/>
              </a:rPr>
              <a:t>“You shall not bear false witness,” “You shall not covet,” and if </a:t>
            </a:r>
            <a:r>
              <a:rPr lang="en-US" sz="3400" i="1" dirty="0">
                <a:latin typeface="Amasis MT Pro" panose="02040504050005020304" pitchFamily="18" charset="0"/>
              </a:rPr>
              <a:t>there is</a:t>
            </a:r>
            <a:r>
              <a:rPr lang="en-US" sz="3400" dirty="0">
                <a:latin typeface="Amasis MT Pro" panose="02040504050005020304" pitchFamily="18" charset="0"/>
              </a:rPr>
              <a:t> any other commandment, are </a:t>
            </a:r>
            <a:r>
              <a:rPr lang="en-US" sz="3400" i="1" dirty="0">
                <a:latin typeface="Amasis MT Pro" panose="02040504050005020304" pitchFamily="18" charset="0"/>
              </a:rPr>
              <a:t>all</a:t>
            </a:r>
            <a:r>
              <a:rPr lang="en-US" sz="3400" dirty="0">
                <a:latin typeface="Amasis MT Pro" panose="02040504050005020304" pitchFamily="18" charset="0"/>
              </a:rPr>
              <a:t> summed up in this saying, namely, “You shall love your neighbor as yourself.” </a:t>
            </a:r>
            <a:r>
              <a:rPr lang="en-US" sz="3400" baseline="30000" dirty="0">
                <a:latin typeface="Amasis MT Pro" panose="02040504050005020304" pitchFamily="18" charset="0"/>
              </a:rPr>
              <a:t>10 </a:t>
            </a:r>
            <a:r>
              <a:rPr lang="en-US" sz="3400" dirty="0">
                <a:latin typeface="Amasis MT Pro" panose="02040504050005020304" pitchFamily="18" charset="0"/>
              </a:rPr>
              <a:t>Love does no harm to a neighbor; therefore love </a:t>
            </a:r>
            <a:r>
              <a:rPr lang="en-US" sz="3400" i="1" dirty="0">
                <a:latin typeface="Amasis MT Pro" panose="02040504050005020304" pitchFamily="18" charset="0"/>
              </a:rPr>
              <a:t>is</a:t>
            </a:r>
            <a:r>
              <a:rPr lang="en-US" sz="3400" dirty="0">
                <a:latin typeface="Amasis MT Pro" panose="02040504050005020304" pitchFamily="18" charset="0"/>
              </a:rPr>
              <a:t> the fulfillment of the law.</a:t>
            </a:r>
          </a:p>
        </p:txBody>
      </p:sp>
    </p:spTree>
    <p:extLst>
      <p:ext uri="{BB962C8B-B14F-4D97-AF65-F5344CB8AC3E}">
        <p14:creationId xmlns:p14="http://schemas.microsoft.com/office/powerpoint/2010/main" val="19697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3A93D-8B99-2D44-B948-14BFA01155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3FA7689-BCFC-66CC-8670-A131C638A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125EE-DB81-3E7E-637F-482E7DA15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7843E4-5FB8-95DE-BE34-DCD6BDDA2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6D3B6C-8460-3CCD-8D11-6B945308E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vel on a stand with a book and a flag in the background&#10;&#10;Description automatically generated">
            <a:extLst>
              <a:ext uri="{FF2B5EF4-FFF2-40B4-BE49-F238E27FC236}">
                <a16:creationId xmlns:a16="http://schemas.microsoft.com/office/drawing/2014/main" id="{4C7664FC-0BCE-9388-D94A-E14E832C8B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5" r="11159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593B31-43A6-E48A-09B8-D645BF332883}"/>
              </a:ext>
            </a:extLst>
          </p:cNvPr>
          <p:cNvSpPr/>
          <p:nvPr/>
        </p:nvSpPr>
        <p:spPr>
          <a:xfrm>
            <a:off x="-56406" y="32664"/>
            <a:ext cx="5138738" cy="68694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EDE2F-9564-74C9-67F0-A4D4D913EB3C}"/>
              </a:ext>
            </a:extLst>
          </p:cNvPr>
          <p:cNvSpPr/>
          <p:nvPr/>
        </p:nvSpPr>
        <p:spPr>
          <a:xfrm>
            <a:off x="5204775" y="-11441"/>
            <a:ext cx="6987224" cy="6869438"/>
          </a:xfrm>
          <a:prstGeom prst="rect">
            <a:avLst/>
          </a:prstGeom>
          <a:solidFill>
            <a:srgbClr val="FFFFFF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CA9CE-D622-4C59-B381-AE0FA5B98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9" y="345330"/>
            <a:ext cx="6277510" cy="105195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200" dirty="0">
                <a:latin typeface="Britannic Bold" panose="020B0903060703020204" pitchFamily="34" charset="0"/>
              </a:rPr>
              <a:t>Moving the lines of morality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63C7D-12FE-64BD-2153-E3B240E6D2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559" y="1709951"/>
            <a:ext cx="6000108" cy="4547011"/>
          </a:xfrm>
        </p:spPr>
        <p:txBody>
          <a:bodyPr anchor="t">
            <a:normAutofit/>
          </a:bodyPr>
          <a:lstStyle/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400" dirty="0">
                <a:latin typeface="Amasis MT Pro" panose="02040504050005020304" pitchFamily="18" charset="0"/>
              </a:rPr>
              <a:t>God is dead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400" dirty="0">
                <a:latin typeface="Amasis MT Pro" panose="02040504050005020304" pitchFamily="18" charset="0"/>
              </a:rPr>
              <a:t>Truth is relative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400" dirty="0">
                <a:latin typeface="Amasis MT Pro" panose="02040504050005020304" pitchFamily="18" charset="0"/>
              </a:rPr>
              <a:t>God did not create life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400" dirty="0">
                <a:latin typeface="Amasis MT Pro" panose="02040504050005020304" pitchFamily="18" charset="0"/>
              </a:rPr>
              <a:t>Sex is for self gratification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400" dirty="0">
                <a:latin typeface="Amasis MT Pro" panose="02040504050005020304" pitchFamily="18" charset="0"/>
              </a:rPr>
              <a:t>Moral Laws can be ignored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400" dirty="0">
                <a:latin typeface="Amasis MT Pro" panose="02040504050005020304" pitchFamily="18" charset="0"/>
              </a:rPr>
              <a:t>Church should be separate</a:t>
            </a:r>
          </a:p>
          <a:p>
            <a:pPr marL="571500" indent="-571500" algn="l">
              <a:buClr>
                <a:srgbClr val="FF0000"/>
              </a:buClr>
              <a:buFont typeface="Amasis MT Pro" panose="02040504050005020304" pitchFamily="18" charset="0"/>
              <a:buChar char="—"/>
            </a:pPr>
            <a:r>
              <a:rPr lang="en-US" sz="3400" dirty="0">
                <a:latin typeface="Amasis MT Pro" panose="02040504050005020304" pitchFamily="18" charset="0"/>
              </a:rPr>
              <a:t>Christians should keep quiet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8B1BF-DF47-60C6-79B2-20D09ACED9FA}"/>
              </a:ext>
            </a:extLst>
          </p:cNvPr>
          <p:cNvSpPr txBox="1"/>
          <p:nvPr/>
        </p:nvSpPr>
        <p:spPr>
          <a:xfrm>
            <a:off x="7952900" y="2697595"/>
            <a:ext cx="4068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We can return to God if we recognize these lies and return to the truths of the Almighty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A8483E7-AA3E-46F3-B1C6-2C165485548B}"/>
              </a:ext>
            </a:extLst>
          </p:cNvPr>
          <p:cNvCxnSpPr>
            <a:cxnSpLocks/>
          </p:cNvCxnSpPr>
          <p:nvPr/>
        </p:nvCxnSpPr>
        <p:spPr>
          <a:xfrm flipH="1" flipV="1">
            <a:off x="3862832" y="2003461"/>
            <a:ext cx="3803301" cy="86962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8FB9C8-98B0-6DFD-4975-8F1BCBC7C1EB}"/>
              </a:ext>
            </a:extLst>
          </p:cNvPr>
          <p:cNvCxnSpPr>
            <a:cxnSpLocks/>
          </p:cNvCxnSpPr>
          <p:nvPr/>
        </p:nvCxnSpPr>
        <p:spPr>
          <a:xfrm flipH="1" flipV="1">
            <a:off x="4297267" y="2654413"/>
            <a:ext cx="3368865" cy="48919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919E8B-FD47-E4A8-2D6F-11DC917F4B0B}"/>
              </a:ext>
            </a:extLst>
          </p:cNvPr>
          <p:cNvCxnSpPr>
            <a:cxnSpLocks/>
          </p:cNvCxnSpPr>
          <p:nvPr/>
        </p:nvCxnSpPr>
        <p:spPr>
          <a:xfrm flipH="1" flipV="1">
            <a:off x="5466642" y="3176270"/>
            <a:ext cx="2224391" cy="231591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98F6C4-51E4-9EDB-8412-CB1065EBDDC2}"/>
              </a:ext>
            </a:extLst>
          </p:cNvPr>
          <p:cNvCxnSpPr>
            <a:cxnSpLocks/>
          </p:cNvCxnSpPr>
          <p:nvPr/>
        </p:nvCxnSpPr>
        <p:spPr>
          <a:xfrm flipH="1" flipV="1">
            <a:off x="6095999" y="3711048"/>
            <a:ext cx="1570133" cy="9479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23264DB-AA0A-8C84-31B7-02216DF51F9B}"/>
              </a:ext>
            </a:extLst>
          </p:cNvPr>
          <p:cNvCxnSpPr>
            <a:cxnSpLocks/>
          </p:cNvCxnSpPr>
          <p:nvPr/>
        </p:nvCxnSpPr>
        <p:spPr>
          <a:xfrm flipH="1">
            <a:off x="6294833" y="4042672"/>
            <a:ext cx="1371298" cy="21776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768161-E8D8-7433-3CD6-4B1029111CE1}"/>
              </a:ext>
            </a:extLst>
          </p:cNvPr>
          <p:cNvCxnSpPr>
            <a:cxnSpLocks/>
          </p:cNvCxnSpPr>
          <p:nvPr/>
        </p:nvCxnSpPr>
        <p:spPr>
          <a:xfrm flipH="1">
            <a:off x="6249337" y="4420395"/>
            <a:ext cx="1463134" cy="4005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D20E28-4FF7-51BE-CE05-2C29E9370303}"/>
              </a:ext>
            </a:extLst>
          </p:cNvPr>
          <p:cNvCxnSpPr>
            <a:cxnSpLocks/>
          </p:cNvCxnSpPr>
          <p:nvPr/>
        </p:nvCxnSpPr>
        <p:spPr>
          <a:xfrm flipH="1">
            <a:off x="6493667" y="4788494"/>
            <a:ext cx="1218804" cy="60932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79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530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Amasis MT Pro</vt:lpstr>
      <vt:lpstr>Aptos</vt:lpstr>
      <vt:lpstr>Aptos Display</vt:lpstr>
      <vt:lpstr>Arial</vt:lpstr>
      <vt:lpstr>Britannic Bold</vt:lpstr>
      <vt:lpstr>Goudy Stout</vt:lpstr>
      <vt:lpstr>Office Theme</vt:lpstr>
      <vt:lpstr>law</vt:lpstr>
      <vt:lpstr>PowerPoint Presentation</vt:lpstr>
      <vt:lpstr>America’s Legal System</vt:lpstr>
      <vt:lpstr>Losing our godly heritage</vt:lpstr>
      <vt:lpstr>God created us in relationship</vt:lpstr>
      <vt:lpstr>The Perfect source of Law</vt:lpstr>
      <vt:lpstr>Law written on their hearts</vt:lpstr>
      <vt:lpstr>Guiding us to Love</vt:lpstr>
      <vt:lpstr>Moving the lines of morality</vt:lpstr>
      <vt:lpstr>The Ultimate Truth</vt:lpstr>
      <vt:lpstr>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BAILEY</dc:creator>
  <cp:lastModifiedBy>PAUL BAILEY</cp:lastModifiedBy>
  <cp:revision>2</cp:revision>
  <dcterms:created xsi:type="dcterms:W3CDTF">2024-02-11T05:05:17Z</dcterms:created>
  <dcterms:modified xsi:type="dcterms:W3CDTF">2024-02-18T00:53:08Z</dcterms:modified>
</cp:coreProperties>
</file>